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2" r:id="rId4"/>
    <p:sldMasterId id="214748371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Newsreader"/>
      <p:regular r:id="rId19"/>
      <p:bold r:id="rId20"/>
      <p:italic r:id="rId21"/>
      <p:boldItalic r:id="rId22"/>
    </p:embeddedFont>
    <p:embeddedFont>
      <p:font typeface="Yeseva One"/>
      <p:regular r:id="rId23"/>
    </p:embeddedFont>
    <p:embeddedFont>
      <p:font typeface="DM Sans Light"/>
      <p:regular r:id="rId24"/>
      <p:bold r:id="rId25"/>
      <p:italic r:id="rId26"/>
      <p:boldItalic r:id="rId27"/>
    </p:embeddedFont>
    <p:embeddedFont>
      <p:font typeface="DM Sans SemiBold"/>
      <p:regular r:id="rId28"/>
      <p:bold r:id="rId29"/>
      <p:italic r:id="rId30"/>
      <p:boldItalic r:id="rId31"/>
    </p:embeddedFont>
    <p:embeddedFont>
      <p:font typeface="Red Hat Text"/>
      <p:regular r:id="rId32"/>
      <p:bold r:id="rId33"/>
      <p:italic r:id="rId34"/>
      <p:boldItalic r:id="rId35"/>
    </p:embeddedFont>
    <p:embeddedFont>
      <p:font typeface="DM Sans"/>
      <p:regular r:id="rId36"/>
      <p:bold r:id="rId37"/>
      <p:italic r:id="rId38"/>
      <p:boldItalic r:id="rId39"/>
    </p:embeddedFont>
    <p:embeddedFont>
      <p:font typeface="Newsreader SemiBold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ewsreaderSemiBold-regular.fntdata"/><Relationship Id="rId42" Type="http://schemas.openxmlformats.org/officeDocument/2006/relationships/font" Target="fonts/NewsreaderSemiBold-italic.fntdata"/><Relationship Id="rId41" Type="http://schemas.openxmlformats.org/officeDocument/2006/relationships/font" Target="fonts/NewsreaderSemiBold-bold.fntdata"/><Relationship Id="rId43" Type="http://schemas.openxmlformats.org/officeDocument/2006/relationships/font" Target="fonts/NewsreaderSemi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DMSansSemiBold-boldItalic.fntdata"/><Relationship Id="rId30" Type="http://schemas.openxmlformats.org/officeDocument/2006/relationships/font" Target="fonts/DMSansSemiBold-italic.fntdata"/><Relationship Id="rId33" Type="http://schemas.openxmlformats.org/officeDocument/2006/relationships/font" Target="fonts/RedHatText-bold.fntdata"/><Relationship Id="rId32" Type="http://schemas.openxmlformats.org/officeDocument/2006/relationships/font" Target="fonts/RedHatText-regular.fntdata"/><Relationship Id="rId35" Type="http://schemas.openxmlformats.org/officeDocument/2006/relationships/font" Target="fonts/RedHatText-boldItalic.fntdata"/><Relationship Id="rId34" Type="http://schemas.openxmlformats.org/officeDocument/2006/relationships/font" Target="fonts/RedHatText-italic.fntdata"/><Relationship Id="rId37" Type="http://schemas.openxmlformats.org/officeDocument/2006/relationships/font" Target="fonts/DMSans-bold.fntdata"/><Relationship Id="rId36" Type="http://schemas.openxmlformats.org/officeDocument/2006/relationships/font" Target="fonts/DMSans-regular.fntdata"/><Relationship Id="rId39" Type="http://schemas.openxmlformats.org/officeDocument/2006/relationships/font" Target="fonts/DMSans-boldItalic.fntdata"/><Relationship Id="rId38" Type="http://schemas.openxmlformats.org/officeDocument/2006/relationships/font" Target="fonts/DMSans-italic.fntdata"/><Relationship Id="rId20" Type="http://schemas.openxmlformats.org/officeDocument/2006/relationships/font" Target="fonts/Newsreader-bold.fntdata"/><Relationship Id="rId22" Type="http://schemas.openxmlformats.org/officeDocument/2006/relationships/font" Target="fonts/Newsreader-boldItalic.fntdata"/><Relationship Id="rId21" Type="http://schemas.openxmlformats.org/officeDocument/2006/relationships/font" Target="fonts/Newsreader-italic.fntdata"/><Relationship Id="rId24" Type="http://schemas.openxmlformats.org/officeDocument/2006/relationships/font" Target="fonts/DMSansLight-regular.fntdata"/><Relationship Id="rId23" Type="http://schemas.openxmlformats.org/officeDocument/2006/relationships/font" Target="fonts/YesevaOne-regular.fntdata"/><Relationship Id="rId26" Type="http://schemas.openxmlformats.org/officeDocument/2006/relationships/font" Target="fonts/DMSansLight-italic.fntdata"/><Relationship Id="rId25" Type="http://schemas.openxmlformats.org/officeDocument/2006/relationships/font" Target="fonts/DMSansLight-bold.fntdata"/><Relationship Id="rId28" Type="http://schemas.openxmlformats.org/officeDocument/2006/relationships/font" Target="fonts/DMSansSemiBold-regular.fntdata"/><Relationship Id="rId27" Type="http://schemas.openxmlformats.org/officeDocument/2006/relationships/font" Target="fonts/DMSansLight-boldItalic.fntdata"/><Relationship Id="rId29" Type="http://schemas.openxmlformats.org/officeDocument/2006/relationships/font" Target="fonts/DMSansSemiBold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Newsreader-regular.fntdata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9307be9c7a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39307be9c7a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39307be9c7a_0_1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39307be9c7a_0_1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9307be9c7a_0_18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9307be9c7a_0_18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9307be9c7a_0_1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39307be9c7a_0_1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9307be9c7a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9307be9c7a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39307be9c7a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39307be9c7a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39307be9c7a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39307be9c7a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9307be9c7a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39307be9c7a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9307be9c7a_0_17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39307be9c7a_0_1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9307be9c7a_0_17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9307be9c7a_0_17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39307be9c7a_0_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39307be9c7a_0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39307be9c7a_0_8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39307be9c7a_0_8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BLANK_1_1_1_1_3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2" type="subTitle"/>
          </p:nvPr>
        </p:nvSpPr>
        <p:spPr>
          <a:xfrm>
            <a:off x="362125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3" type="subTitle"/>
          </p:nvPr>
        </p:nvSpPr>
        <p:spPr>
          <a:xfrm>
            <a:off x="3154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4" type="subTitle"/>
          </p:nvPr>
        </p:nvSpPr>
        <p:spPr>
          <a:xfrm>
            <a:off x="6216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5" type="subTitle"/>
          </p:nvPr>
        </p:nvSpPr>
        <p:spPr>
          <a:xfrm>
            <a:off x="362125" y="2206700"/>
            <a:ext cx="2575800" cy="12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yebrow ">
  <p:cSld name="BLANK_1_1_1_1_2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idx="1" type="subTitle"/>
          </p:nvPr>
        </p:nvSpPr>
        <p:spPr>
          <a:xfrm>
            <a:off x="3619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type="title"/>
          </p:nvPr>
        </p:nvSpPr>
        <p:spPr>
          <a:xfrm>
            <a:off x="361975" y="962100"/>
            <a:ext cx="4163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17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3" type="subTitle"/>
          </p:nvPr>
        </p:nvSpPr>
        <p:spPr>
          <a:xfrm>
            <a:off x="49096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4" type="subTitle"/>
          </p:nvPr>
        </p:nvSpPr>
        <p:spPr>
          <a:xfrm>
            <a:off x="3619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5" type="subTitle"/>
          </p:nvPr>
        </p:nvSpPr>
        <p:spPr>
          <a:xfrm>
            <a:off x="49096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6" type="subTitle"/>
          </p:nvPr>
        </p:nvSpPr>
        <p:spPr>
          <a:xfrm>
            <a:off x="3619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7" type="subTitle"/>
          </p:nvPr>
        </p:nvSpPr>
        <p:spPr>
          <a:xfrm>
            <a:off x="49096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">
  <p:cSld name="BLANK_1_1_1_1_1_1_1_1_1_1_1_1_1_1_2">
    <p:bg>
      <p:bgPr>
        <a:solidFill>
          <a:schemeClr val="accent6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u="sng"/>
          </a:p>
        </p:txBody>
      </p:sp>
      <p:sp>
        <p:nvSpPr>
          <p:cNvPr id="83" name="Google Shape;83;p1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85" name="Google Shape;85;p18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91" name="Google Shape;91;p18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 - Alt 1">
  <p:cSld name="BLANK_1_1_1_1_1_1_1_1_1_1_1_1_1_1_2_2">
    <p:bg>
      <p:bgPr>
        <a:solidFill>
          <a:schemeClr val="accent6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2" type="body"/>
          </p:nvPr>
        </p:nvSpPr>
        <p:spPr>
          <a:xfrm>
            <a:off x="4845475" y="99868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95" name="Google Shape;95;p19"/>
          <p:cNvSpPr txBox="1"/>
          <p:nvPr>
            <p:ph idx="3" type="subTitle"/>
          </p:nvPr>
        </p:nvSpPr>
        <p:spPr>
          <a:xfrm>
            <a:off x="4845475" y="66604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4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5" type="body"/>
          </p:nvPr>
        </p:nvSpPr>
        <p:spPr>
          <a:xfrm>
            <a:off x="4845475" y="392743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idx="6" type="subTitle"/>
          </p:nvPr>
        </p:nvSpPr>
        <p:spPr>
          <a:xfrm>
            <a:off x="4845475" y="359479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7" type="body"/>
          </p:nvPr>
        </p:nvSpPr>
        <p:spPr>
          <a:xfrm>
            <a:off x="4845475" y="2431037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8" type="subTitle"/>
          </p:nvPr>
        </p:nvSpPr>
        <p:spPr>
          <a:xfrm>
            <a:off x="4845475" y="2098390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9" type="body"/>
          </p:nvPr>
        </p:nvSpPr>
        <p:spPr>
          <a:xfrm>
            <a:off x="356100" y="3243900"/>
            <a:ext cx="2798700" cy="1334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Dark">
  <p:cSld name="BLANK_1_1_1_1_1_1_1_1_1_1_1_1_1_1_2_1"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07" name="Google Shape;107;p20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11" name="Google Shape;111;p20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2" name="Google Shape;112;p20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3" name="Google Shape;113;p20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four big ideas">
  <p:cSld name="BLANK_1_1_1_1_1_1_1_1_1_1_1_1_1_1_1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2610420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16" name="Google Shape;116;p21"/>
          <p:cNvSpPr txBox="1"/>
          <p:nvPr>
            <p:ph idx="2" type="subTitle"/>
          </p:nvPr>
        </p:nvSpPr>
        <p:spPr>
          <a:xfrm>
            <a:off x="2610418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1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4" type="body"/>
          </p:nvPr>
        </p:nvSpPr>
        <p:spPr>
          <a:xfrm>
            <a:off x="4889772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5" type="subTitle"/>
          </p:nvPr>
        </p:nvSpPr>
        <p:spPr>
          <a:xfrm>
            <a:off x="48897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1" name="Google Shape;121;p21"/>
          <p:cNvSpPr txBox="1"/>
          <p:nvPr>
            <p:ph idx="6" type="body"/>
          </p:nvPr>
        </p:nvSpPr>
        <p:spPr>
          <a:xfrm>
            <a:off x="713087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22" name="Google Shape;122;p21"/>
          <p:cNvSpPr txBox="1"/>
          <p:nvPr>
            <p:ph idx="7" type="subTitle"/>
          </p:nvPr>
        </p:nvSpPr>
        <p:spPr>
          <a:xfrm>
            <a:off x="71308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8" type="body"/>
          </p:nvPr>
        </p:nvSpPr>
        <p:spPr>
          <a:xfrm>
            <a:off x="36052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9" type="subTitle"/>
          </p:nvPr>
        </p:nvSpPr>
        <p:spPr>
          <a:xfrm>
            <a:off x="360533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1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3">
    <p:bg>
      <p:bgPr>
        <a:solidFill>
          <a:schemeClr val="accent2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2"/>
          <p:cNvSpPr txBox="1"/>
          <p:nvPr>
            <p:ph idx="2" type="body"/>
          </p:nvPr>
        </p:nvSpPr>
        <p:spPr>
          <a:xfrm>
            <a:off x="3619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1" name="Google Shape;131;p22"/>
          <p:cNvSpPr txBox="1"/>
          <p:nvPr>
            <p:ph idx="3" type="subTitle"/>
          </p:nvPr>
        </p:nvSpPr>
        <p:spPr>
          <a:xfrm>
            <a:off x="3619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2" name="Google Shape;132;p22"/>
          <p:cNvSpPr txBox="1"/>
          <p:nvPr>
            <p:ph idx="4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3" name="Google Shape;133;p22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134" name="Google Shape;134;p22"/>
          <p:cNvSpPr txBox="1"/>
          <p:nvPr>
            <p:ph idx="5" type="subTitle"/>
          </p:nvPr>
        </p:nvSpPr>
        <p:spPr>
          <a:xfrm>
            <a:off x="73192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6" type="body"/>
          </p:nvPr>
        </p:nvSpPr>
        <p:spPr>
          <a:xfrm>
            <a:off x="210130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7" type="body"/>
          </p:nvPr>
        </p:nvSpPr>
        <p:spPr>
          <a:xfrm>
            <a:off x="384062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8" type="body"/>
          </p:nvPr>
        </p:nvSpPr>
        <p:spPr>
          <a:xfrm>
            <a:off x="557995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9" type="subTitle"/>
          </p:nvPr>
        </p:nvSpPr>
        <p:spPr>
          <a:xfrm>
            <a:off x="210130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13" type="subTitle"/>
          </p:nvPr>
        </p:nvSpPr>
        <p:spPr>
          <a:xfrm>
            <a:off x="384062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14" type="subTitle"/>
          </p:nvPr>
        </p:nvSpPr>
        <p:spPr>
          <a:xfrm>
            <a:off x="557995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15" type="body"/>
          </p:nvPr>
        </p:nvSpPr>
        <p:spPr>
          <a:xfrm>
            <a:off x="73192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2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2" type="body"/>
          </p:nvPr>
        </p:nvSpPr>
        <p:spPr>
          <a:xfrm>
            <a:off x="71308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3" type="subTitle"/>
          </p:nvPr>
        </p:nvSpPr>
        <p:spPr>
          <a:xfrm>
            <a:off x="71308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4" type="subTitle"/>
          </p:nvPr>
        </p:nvSpPr>
        <p:spPr>
          <a:xfrm>
            <a:off x="71308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5" type="body"/>
          </p:nvPr>
        </p:nvSpPr>
        <p:spPr>
          <a:xfrm>
            <a:off x="4892138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6" type="subTitle"/>
          </p:nvPr>
        </p:nvSpPr>
        <p:spPr>
          <a:xfrm>
            <a:off x="4892138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7" type="subTitle"/>
          </p:nvPr>
        </p:nvSpPr>
        <p:spPr>
          <a:xfrm>
            <a:off x="4892138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idx="8" type="body"/>
          </p:nvPr>
        </p:nvSpPr>
        <p:spPr>
          <a:xfrm>
            <a:off x="2607050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2" name="Google Shape;152;p23"/>
          <p:cNvSpPr txBox="1"/>
          <p:nvPr>
            <p:ph idx="9" type="subTitle"/>
          </p:nvPr>
        </p:nvSpPr>
        <p:spPr>
          <a:xfrm>
            <a:off x="2607050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3" name="Google Shape;153;p23"/>
          <p:cNvSpPr txBox="1"/>
          <p:nvPr>
            <p:ph idx="13" type="subTitle"/>
          </p:nvPr>
        </p:nvSpPr>
        <p:spPr>
          <a:xfrm>
            <a:off x="2607050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14" type="body"/>
          </p:nvPr>
        </p:nvSpPr>
        <p:spPr>
          <a:xfrm>
            <a:off x="3619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15" type="subTitle"/>
          </p:nvPr>
        </p:nvSpPr>
        <p:spPr>
          <a:xfrm>
            <a:off x="3619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6" type="subTitle"/>
          </p:nvPr>
        </p:nvSpPr>
        <p:spPr>
          <a:xfrm>
            <a:off x="3619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7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8" name="Google Shape;158;p23"/>
          <p:cNvSpPr txBox="1"/>
          <p:nvPr>
            <p:ph type="title"/>
          </p:nvPr>
        </p:nvSpPr>
        <p:spPr>
          <a:xfrm>
            <a:off x="1406600" y="988557"/>
            <a:ext cx="63309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24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and Four steps">
  <p:cSld name="CUSTOM_7_1_1_1_1_1_1_1_1_1_1_1_1_1_1_1_1_1_2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7" name="Google Shape;167;p25"/>
          <p:cNvSpPr/>
          <p:nvPr/>
        </p:nvSpPr>
        <p:spPr>
          <a:xfrm>
            <a:off x="50" y="2785800"/>
            <a:ext cx="2294400" cy="235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8" name="Google Shape;168;p25"/>
          <p:cNvSpPr/>
          <p:nvPr/>
        </p:nvSpPr>
        <p:spPr>
          <a:xfrm>
            <a:off x="2286125" y="2068875"/>
            <a:ext cx="2294400" cy="3074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9" name="Google Shape;169;p25"/>
          <p:cNvSpPr/>
          <p:nvPr/>
        </p:nvSpPr>
        <p:spPr>
          <a:xfrm>
            <a:off x="4565475" y="1495326"/>
            <a:ext cx="2294400" cy="364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0" name="Google Shape;170;p25"/>
          <p:cNvSpPr/>
          <p:nvPr/>
        </p:nvSpPr>
        <p:spPr>
          <a:xfrm>
            <a:off x="6849550" y="732775"/>
            <a:ext cx="2294400" cy="441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375350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01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26651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02</a:t>
            </a:r>
            <a:endParaRPr sz="30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4937688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03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72305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04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5" name="Google Shape;175;p25"/>
          <p:cNvSpPr txBox="1"/>
          <p:nvPr>
            <p:ph type="title"/>
          </p:nvPr>
        </p:nvSpPr>
        <p:spPr>
          <a:xfrm>
            <a:off x="361975" y="988782"/>
            <a:ext cx="3231600" cy="76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176" name="Google Shape;176;p25"/>
          <p:cNvSpPr txBox="1"/>
          <p:nvPr>
            <p:ph idx="2" type="subTitle"/>
          </p:nvPr>
        </p:nvSpPr>
        <p:spPr>
          <a:xfrm>
            <a:off x="382691" y="3129231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5"/>
          <p:cNvSpPr txBox="1"/>
          <p:nvPr>
            <p:ph idx="3" type="subTitle"/>
          </p:nvPr>
        </p:nvSpPr>
        <p:spPr>
          <a:xfrm>
            <a:off x="377048" y="3344302"/>
            <a:ext cx="1689600" cy="96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78" name="Google Shape;178;p25"/>
          <p:cNvSpPr txBox="1"/>
          <p:nvPr>
            <p:ph idx="4" type="subTitle"/>
          </p:nvPr>
        </p:nvSpPr>
        <p:spPr>
          <a:xfrm>
            <a:off x="2671462" y="2450249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idx="5" type="subTitle"/>
          </p:nvPr>
        </p:nvSpPr>
        <p:spPr>
          <a:xfrm>
            <a:off x="2665825" y="2665171"/>
            <a:ext cx="1689600" cy="14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80" name="Google Shape;180;p25"/>
          <p:cNvSpPr txBox="1"/>
          <p:nvPr>
            <p:ph idx="6" type="subTitle"/>
          </p:nvPr>
        </p:nvSpPr>
        <p:spPr>
          <a:xfrm>
            <a:off x="4943337" y="18846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5"/>
          <p:cNvSpPr txBox="1"/>
          <p:nvPr>
            <p:ph idx="7" type="subTitle"/>
          </p:nvPr>
        </p:nvSpPr>
        <p:spPr>
          <a:xfrm>
            <a:off x="4937700" y="2099593"/>
            <a:ext cx="1689600" cy="162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82" name="Google Shape;182;p25"/>
          <p:cNvSpPr txBox="1"/>
          <p:nvPr>
            <p:ph idx="8" type="subTitle"/>
          </p:nvPr>
        </p:nvSpPr>
        <p:spPr>
          <a:xfrm>
            <a:off x="7238787" y="10574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5"/>
          <p:cNvSpPr txBox="1"/>
          <p:nvPr>
            <p:ph idx="9" type="subTitle"/>
          </p:nvPr>
        </p:nvSpPr>
        <p:spPr>
          <a:xfrm>
            <a:off x="7233150" y="1272358"/>
            <a:ext cx="1689600" cy="219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Light">
  <p:cSld name="CUSTOM_7_1_1_1_1_1_1_1_1_1_1_1_1_1_1_1_1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2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6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/>
        </p:txBody>
      </p:sp>
      <p:sp>
        <p:nvSpPr>
          <p:cNvPr id="188" name="Google Shape;188;p26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9" name="Google Shape;189;p26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0" name="Google Shape;190;p26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Dark">
  <p:cSld name="CUSTOM_7_1_1_1_1_1_1_1_1_1_1_1_1_1_1_1_1_1_1_1_1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2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" name="Google Shape;194;p27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" name="Google Shape;195;p27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6" name="Google Shape;196;p27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7" name="Google Shape;197;p27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modules">
  <p:cSld name="CUSTOM"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0" name="Google Shape;200;p2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1" name="Google Shape;201;p28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2" name="Google Shape;202;p28"/>
          <p:cNvSpPr txBox="1"/>
          <p:nvPr>
            <p:ph idx="3" type="body"/>
          </p:nvPr>
        </p:nvSpPr>
        <p:spPr>
          <a:xfrm>
            <a:off x="361975" y="3256513"/>
            <a:ext cx="3860100" cy="132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03" name="Google Shape;203;p28"/>
          <p:cNvSpPr txBox="1"/>
          <p:nvPr>
            <p:ph idx="4" type="title"/>
          </p:nvPr>
        </p:nvSpPr>
        <p:spPr>
          <a:xfrm>
            <a:off x="48008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04" name="Google Shape;204;p28"/>
          <p:cNvSpPr txBox="1"/>
          <p:nvPr>
            <p:ph idx="5" type="title"/>
          </p:nvPr>
        </p:nvSpPr>
        <p:spPr>
          <a:xfrm>
            <a:off x="70949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28"/>
          <p:cNvSpPr txBox="1"/>
          <p:nvPr>
            <p:ph idx="6" type="title"/>
          </p:nvPr>
        </p:nvSpPr>
        <p:spPr>
          <a:xfrm>
            <a:off x="4800825" y="1698225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" name="Google Shape;206;p28"/>
          <p:cNvSpPr txBox="1"/>
          <p:nvPr>
            <p:ph idx="7" type="body"/>
          </p:nvPr>
        </p:nvSpPr>
        <p:spPr>
          <a:xfrm>
            <a:off x="4800825" y="4122308"/>
            <a:ext cx="39759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07" name="Google Shape;207;p28"/>
          <p:cNvSpPr txBox="1"/>
          <p:nvPr>
            <p:ph idx="8" type="title"/>
          </p:nvPr>
        </p:nvSpPr>
        <p:spPr>
          <a:xfrm>
            <a:off x="4800825" y="3215225"/>
            <a:ext cx="3975900" cy="79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28"/>
          <p:cNvSpPr txBox="1"/>
          <p:nvPr>
            <p:ph idx="9" type="body"/>
          </p:nvPr>
        </p:nvSpPr>
        <p:spPr>
          <a:xfrm>
            <a:off x="4800825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" name="Google Shape;209;p28"/>
          <p:cNvSpPr txBox="1"/>
          <p:nvPr>
            <p:ph idx="13" type="body"/>
          </p:nvPr>
        </p:nvSpPr>
        <p:spPr>
          <a:xfrm>
            <a:off x="7115650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" name="Google Shape;210;p28"/>
          <p:cNvSpPr txBox="1"/>
          <p:nvPr>
            <p:ph idx="14" type="body"/>
          </p:nvPr>
        </p:nvSpPr>
        <p:spPr>
          <a:xfrm>
            <a:off x="4800825" y="8601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modules">
  <p:cSld name="CUSTOM_1"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" name="Google Shape;213;p2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" name="Google Shape;214;p29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" name="Google Shape;215;p29"/>
          <p:cNvSpPr txBox="1"/>
          <p:nvPr>
            <p:ph idx="3" type="body"/>
          </p:nvPr>
        </p:nvSpPr>
        <p:spPr>
          <a:xfrm>
            <a:off x="4800825" y="3665600"/>
            <a:ext cx="39759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" name="Google Shape;216;p29"/>
          <p:cNvSpPr txBox="1"/>
          <p:nvPr>
            <p:ph idx="4" type="subTitle"/>
          </p:nvPr>
        </p:nvSpPr>
        <p:spPr>
          <a:xfrm>
            <a:off x="4800825" y="3285232"/>
            <a:ext cx="3975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" name="Google Shape;217;p29"/>
          <p:cNvSpPr txBox="1"/>
          <p:nvPr>
            <p:ph idx="5" type="body"/>
          </p:nvPr>
        </p:nvSpPr>
        <p:spPr>
          <a:xfrm>
            <a:off x="2611802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18" name="Google Shape;218;p29"/>
          <p:cNvSpPr txBox="1"/>
          <p:nvPr>
            <p:ph idx="6" type="subTitle"/>
          </p:nvPr>
        </p:nvSpPr>
        <p:spPr>
          <a:xfrm>
            <a:off x="2611802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9" name="Google Shape;219;p29"/>
          <p:cNvSpPr txBox="1"/>
          <p:nvPr>
            <p:ph idx="7" type="body"/>
          </p:nvPr>
        </p:nvSpPr>
        <p:spPr>
          <a:xfrm>
            <a:off x="361977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" name="Google Shape;220;p29"/>
          <p:cNvSpPr txBox="1"/>
          <p:nvPr>
            <p:ph idx="8" type="subTitle"/>
          </p:nvPr>
        </p:nvSpPr>
        <p:spPr>
          <a:xfrm>
            <a:off x="361977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" name="Google Shape;221;p29"/>
          <p:cNvSpPr txBox="1"/>
          <p:nvPr>
            <p:ph idx="9" type="body"/>
          </p:nvPr>
        </p:nvSpPr>
        <p:spPr>
          <a:xfrm>
            <a:off x="490072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2" name="Google Shape;222;p29"/>
          <p:cNvSpPr txBox="1"/>
          <p:nvPr>
            <p:ph idx="13" type="subTitle"/>
          </p:nvPr>
        </p:nvSpPr>
        <p:spPr>
          <a:xfrm>
            <a:off x="490072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3" name="Google Shape;223;p29"/>
          <p:cNvSpPr txBox="1"/>
          <p:nvPr>
            <p:ph idx="14" type="body"/>
          </p:nvPr>
        </p:nvSpPr>
        <p:spPr>
          <a:xfrm>
            <a:off x="714917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24" name="Google Shape;224;p29"/>
          <p:cNvSpPr txBox="1"/>
          <p:nvPr>
            <p:ph idx="15" type="subTitle"/>
          </p:nvPr>
        </p:nvSpPr>
        <p:spPr>
          <a:xfrm>
            <a:off x="714917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5" name="Google Shape;225;p2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modules">
  <p:cSld name="CUSTOM_1_1"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8" name="Google Shape;228;p30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9" name="Google Shape;229;p3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30"/>
          <p:cNvSpPr txBox="1"/>
          <p:nvPr>
            <p:ph type="title"/>
          </p:nvPr>
        </p:nvSpPr>
        <p:spPr>
          <a:xfrm>
            <a:off x="5796575" y="2351325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1" name="Google Shape;231;p30"/>
          <p:cNvSpPr txBox="1"/>
          <p:nvPr>
            <p:ph idx="3" type="title"/>
          </p:nvPr>
        </p:nvSpPr>
        <p:spPr>
          <a:xfrm>
            <a:off x="5796575" y="507450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9pPr>
          </a:lstStyle>
          <a:p/>
        </p:txBody>
      </p:sp>
      <p:sp>
        <p:nvSpPr>
          <p:cNvPr id="232" name="Google Shape;232;p30"/>
          <p:cNvSpPr txBox="1"/>
          <p:nvPr>
            <p:ph idx="4" type="subTitle"/>
          </p:nvPr>
        </p:nvSpPr>
        <p:spPr>
          <a:xfrm>
            <a:off x="5712600" y="4290612"/>
            <a:ext cx="2613300" cy="543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3" name="Google Shape;233;p30"/>
          <p:cNvSpPr txBox="1"/>
          <p:nvPr>
            <p:ph idx="5" type="subTitle"/>
          </p:nvPr>
        </p:nvSpPr>
        <p:spPr>
          <a:xfrm>
            <a:off x="5712600" y="3243901"/>
            <a:ext cx="2613300" cy="43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4" name="Google Shape;234;p30"/>
          <p:cNvSpPr txBox="1"/>
          <p:nvPr>
            <p:ph idx="6" type="subTitle"/>
          </p:nvPr>
        </p:nvSpPr>
        <p:spPr>
          <a:xfrm>
            <a:off x="5712600" y="1318375"/>
            <a:ext cx="2613300" cy="48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modules">
  <p:cSld name="CUSTOM_1_1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1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3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31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1">
  <p:cSld name="CUSTOM_2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/>
          <p:nvPr>
            <p:ph idx="2" type="pic"/>
          </p:nvPr>
        </p:nvSpPr>
        <p:spPr>
          <a:xfrm>
            <a:off x="6289075" y="1793300"/>
            <a:ext cx="2853300" cy="33504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2"/>
          <p:cNvSpPr/>
          <p:nvPr/>
        </p:nvSpPr>
        <p:spPr>
          <a:xfrm>
            <a:off x="6289085" y="0"/>
            <a:ext cx="2853300" cy="17931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3" name="Google Shape;243;p32"/>
          <p:cNvSpPr txBox="1"/>
          <p:nvPr>
            <p:ph type="title"/>
          </p:nvPr>
        </p:nvSpPr>
        <p:spPr>
          <a:xfrm>
            <a:off x="361975" y="988550"/>
            <a:ext cx="5356800" cy="22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44" name="Google Shape;244;p32"/>
          <p:cNvSpPr txBox="1"/>
          <p:nvPr>
            <p:ph idx="1" type="body"/>
          </p:nvPr>
        </p:nvSpPr>
        <p:spPr>
          <a:xfrm>
            <a:off x="361975" y="3541582"/>
            <a:ext cx="3777000" cy="10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" name="Google Shape;245;p3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32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2">
  <p:cSld name="CUSTOM_2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" name="Google Shape;249;p3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33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1" name="Google Shape;251;p33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2" name="Google Shape;252;p33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3" name="Google Shape;253;p33"/>
          <p:cNvSpPr/>
          <p:nvPr>
            <p:ph idx="4" type="pic"/>
          </p:nvPr>
        </p:nvSpPr>
        <p:spPr>
          <a:xfrm>
            <a:off x="3982589" y="2427948"/>
            <a:ext cx="1179600" cy="141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3">
  <p:cSld name="CUSTOM_2_1_2">
    <p:bg>
      <p:bgPr>
        <a:solidFill>
          <a:schemeClr val="accen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" name="Google Shape;256;p3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34"/>
          <p:cNvSpPr txBox="1"/>
          <p:nvPr>
            <p:ph idx="2" type="subTitle"/>
          </p:nvPr>
        </p:nvSpPr>
        <p:spPr>
          <a:xfrm>
            <a:off x="315465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8" name="Google Shape;258;p34"/>
          <p:cNvSpPr txBox="1"/>
          <p:nvPr>
            <p:ph type="title"/>
          </p:nvPr>
        </p:nvSpPr>
        <p:spPr>
          <a:xfrm>
            <a:off x="3154650" y="1801500"/>
            <a:ext cx="5622000" cy="283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259" name="Google Shape;259;p34"/>
          <p:cNvSpPr/>
          <p:nvPr>
            <p:ph idx="3" type="pic"/>
          </p:nvPr>
        </p:nvSpPr>
        <p:spPr>
          <a:xfrm>
            <a:off x="361975" y="1066100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header">
  <p:cSld name="CUSTOM_2_1_2_1_2">
    <p:bg>
      <p:bgPr>
        <a:solidFill>
          <a:schemeClr val="lt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5"/>
          <p:cNvSpPr/>
          <p:nvPr>
            <p:ph idx="2" type="pic"/>
          </p:nvPr>
        </p:nvSpPr>
        <p:spPr>
          <a:xfrm>
            <a:off x="361975" y="781775"/>
            <a:ext cx="2872800" cy="37833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3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3" name="Google Shape;263;p3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" name="Google Shape;264;p35"/>
          <p:cNvSpPr txBox="1"/>
          <p:nvPr>
            <p:ph idx="3" type="subTitle"/>
          </p:nvPr>
        </p:nvSpPr>
        <p:spPr>
          <a:xfrm>
            <a:off x="365760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65" name="Google Shape;265;p35"/>
          <p:cNvSpPr txBox="1"/>
          <p:nvPr>
            <p:ph type="title"/>
          </p:nvPr>
        </p:nvSpPr>
        <p:spPr>
          <a:xfrm>
            <a:off x="3657600" y="1555450"/>
            <a:ext cx="5622000" cy="175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6" name="Google Shape;266;p35"/>
          <p:cNvSpPr txBox="1"/>
          <p:nvPr>
            <p:ph idx="4" type="body"/>
          </p:nvPr>
        </p:nvSpPr>
        <p:spPr>
          <a:xfrm>
            <a:off x="3657600" y="3556575"/>
            <a:ext cx="3554400" cy="10293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5">
  <p:cSld name="CUSTOM_2_1_2_1_1">
    <p:bg>
      <p:bgPr>
        <a:solidFill>
          <a:schemeClr val="accent2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eflective glass facade of a skyscraper. " id="268" name="Google Shape;268;p36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3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36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72" name="Google Shape;272;p36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3" name="Google Shape;273;p36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74" name="Google Shape;274;p36"/>
          <p:cNvSpPr/>
          <p:nvPr>
            <p:ph idx="4" type="pic"/>
          </p:nvPr>
        </p:nvSpPr>
        <p:spPr>
          <a:xfrm>
            <a:off x="3588150" y="2027104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2">
  <p:cSld name="CUSTOM_2_1_1_1">
    <p:bg>
      <p:bgPr>
        <a:solidFill>
          <a:schemeClr val="accent1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modern glass skyscraper. " id="276" name="Google Shape;276;p37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3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37"/>
          <p:cNvSpPr txBox="1"/>
          <p:nvPr>
            <p:ph idx="2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80" name="Google Shape;280;p37"/>
          <p:cNvSpPr txBox="1"/>
          <p:nvPr>
            <p:ph type="title"/>
          </p:nvPr>
        </p:nvSpPr>
        <p:spPr>
          <a:xfrm>
            <a:off x="1128900" y="1430400"/>
            <a:ext cx="6886200" cy="22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verview - Six modules">
  <p:cSld name="CUSTOM_3">
    <p:bg>
      <p:bgPr>
        <a:solidFill>
          <a:schemeClr val="l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2" name="Google Shape;282;p38"/>
          <p:cNvCxnSpPr/>
          <p:nvPr/>
        </p:nvCxnSpPr>
        <p:spPr>
          <a:xfrm>
            <a:off x="6096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8"/>
          <p:cNvCxnSpPr/>
          <p:nvPr/>
        </p:nvCxnSpPr>
        <p:spPr>
          <a:xfrm>
            <a:off x="3048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38"/>
          <p:cNvCxnSpPr/>
          <p:nvPr/>
        </p:nvCxnSpPr>
        <p:spPr>
          <a:xfrm>
            <a:off x="50" y="3174279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5" name="Google Shape;285;p38"/>
          <p:cNvSpPr txBox="1"/>
          <p:nvPr>
            <p:ph idx="1" type="subTitle"/>
          </p:nvPr>
        </p:nvSpPr>
        <p:spPr>
          <a:xfrm>
            <a:off x="363200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6" name="Google Shape;286;p38"/>
          <p:cNvSpPr txBox="1"/>
          <p:nvPr>
            <p:ph idx="2" type="subTitle"/>
          </p:nvPr>
        </p:nvSpPr>
        <p:spPr>
          <a:xfrm>
            <a:off x="361975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87" name="Google Shape;287;p3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8" name="Google Shape;288;p38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9" name="Google Shape;289;p38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0" name="Google Shape;290;p38"/>
          <p:cNvSpPr txBox="1"/>
          <p:nvPr>
            <p:ph idx="4" type="subTitle"/>
          </p:nvPr>
        </p:nvSpPr>
        <p:spPr>
          <a:xfrm>
            <a:off x="341182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1" name="Google Shape;291;p38"/>
          <p:cNvSpPr txBox="1"/>
          <p:nvPr>
            <p:ph idx="5" type="subTitle"/>
          </p:nvPr>
        </p:nvSpPr>
        <p:spPr>
          <a:xfrm>
            <a:off x="341060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2" name="Google Shape;292;p38"/>
          <p:cNvSpPr txBox="1"/>
          <p:nvPr>
            <p:ph idx="6" type="subTitle"/>
          </p:nvPr>
        </p:nvSpPr>
        <p:spPr>
          <a:xfrm>
            <a:off x="646047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" name="Google Shape;293;p38"/>
          <p:cNvSpPr txBox="1"/>
          <p:nvPr>
            <p:ph idx="7" type="subTitle"/>
          </p:nvPr>
        </p:nvSpPr>
        <p:spPr>
          <a:xfrm>
            <a:off x="645925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4" name="Google Shape;294;p38"/>
          <p:cNvSpPr txBox="1"/>
          <p:nvPr>
            <p:ph idx="8" type="subTitle"/>
          </p:nvPr>
        </p:nvSpPr>
        <p:spPr>
          <a:xfrm>
            <a:off x="363200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" name="Google Shape;295;p38"/>
          <p:cNvSpPr txBox="1"/>
          <p:nvPr>
            <p:ph idx="9" type="subTitle"/>
          </p:nvPr>
        </p:nvSpPr>
        <p:spPr>
          <a:xfrm>
            <a:off x="361975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6" name="Google Shape;296;p38"/>
          <p:cNvSpPr txBox="1"/>
          <p:nvPr>
            <p:ph idx="13" type="subTitle"/>
          </p:nvPr>
        </p:nvSpPr>
        <p:spPr>
          <a:xfrm>
            <a:off x="341182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7" name="Google Shape;297;p38"/>
          <p:cNvSpPr txBox="1"/>
          <p:nvPr>
            <p:ph idx="14" type="subTitle"/>
          </p:nvPr>
        </p:nvSpPr>
        <p:spPr>
          <a:xfrm>
            <a:off x="341060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8" name="Google Shape;298;p38"/>
          <p:cNvSpPr txBox="1"/>
          <p:nvPr>
            <p:ph idx="15" type="subTitle"/>
          </p:nvPr>
        </p:nvSpPr>
        <p:spPr>
          <a:xfrm>
            <a:off x="646047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" name="Google Shape;299;p38"/>
          <p:cNvSpPr txBox="1"/>
          <p:nvPr>
            <p:ph idx="16" type="subTitle"/>
          </p:nvPr>
        </p:nvSpPr>
        <p:spPr>
          <a:xfrm>
            <a:off x="645925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1">
  <p:cSld name="CUSTOM_4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9"/>
          <p:cNvSpPr txBox="1"/>
          <p:nvPr>
            <p:ph idx="1" type="subTitle"/>
          </p:nvPr>
        </p:nvSpPr>
        <p:spPr>
          <a:xfrm>
            <a:off x="742900" y="2158550"/>
            <a:ext cx="32130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02" name="Google Shape;302;p39"/>
          <p:cNvSpPr txBox="1"/>
          <p:nvPr>
            <p:ph idx="2" type="body"/>
          </p:nvPr>
        </p:nvSpPr>
        <p:spPr>
          <a:xfrm>
            <a:off x="742900" y="2381875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03" name="Google Shape;303;p39"/>
          <p:cNvSpPr/>
          <p:nvPr>
            <p:ph idx="3" type="pic"/>
          </p:nvPr>
        </p:nvSpPr>
        <p:spPr>
          <a:xfrm>
            <a:off x="5402575" y="0"/>
            <a:ext cx="3739800" cy="31296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p39"/>
          <p:cNvSpPr txBox="1"/>
          <p:nvPr>
            <p:ph type="title"/>
          </p:nvPr>
        </p:nvSpPr>
        <p:spPr>
          <a:xfrm>
            <a:off x="361975" y="988550"/>
            <a:ext cx="4297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305" name="Google Shape;305;p39"/>
          <p:cNvSpPr txBox="1"/>
          <p:nvPr>
            <p:ph idx="4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3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39"/>
          <p:cNvSpPr txBox="1"/>
          <p:nvPr>
            <p:ph idx="5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39"/>
          <p:cNvSpPr txBox="1"/>
          <p:nvPr>
            <p:ph idx="6" type="subTitle"/>
          </p:nvPr>
        </p:nvSpPr>
        <p:spPr>
          <a:xfrm>
            <a:off x="5785175" y="3335324"/>
            <a:ext cx="299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" name="Google Shape;309;p39"/>
          <p:cNvSpPr txBox="1"/>
          <p:nvPr>
            <p:ph idx="7" type="subTitle"/>
          </p:nvPr>
        </p:nvSpPr>
        <p:spPr>
          <a:xfrm>
            <a:off x="742900" y="3910855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10" name="Google Shape;310;p39"/>
          <p:cNvSpPr txBox="1"/>
          <p:nvPr>
            <p:ph idx="8" type="body"/>
          </p:nvPr>
        </p:nvSpPr>
        <p:spPr>
          <a:xfrm>
            <a:off x="742900" y="4134180"/>
            <a:ext cx="32130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1" name="Google Shape;311;p39"/>
          <p:cNvSpPr txBox="1"/>
          <p:nvPr>
            <p:ph idx="9" type="subTitle"/>
          </p:nvPr>
        </p:nvSpPr>
        <p:spPr>
          <a:xfrm>
            <a:off x="742900" y="3050778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12" name="Google Shape;312;p39"/>
          <p:cNvSpPr txBox="1"/>
          <p:nvPr>
            <p:ph idx="13" type="body"/>
          </p:nvPr>
        </p:nvSpPr>
        <p:spPr>
          <a:xfrm>
            <a:off x="742900" y="3274103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3" name="Google Shape;313;p39"/>
          <p:cNvSpPr txBox="1"/>
          <p:nvPr>
            <p:ph idx="14" type="body"/>
          </p:nvPr>
        </p:nvSpPr>
        <p:spPr>
          <a:xfrm>
            <a:off x="5785175" y="4134175"/>
            <a:ext cx="29916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2">
  <p:cSld name="CUSTOM_4_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0"/>
          <p:cNvSpPr/>
          <p:nvPr>
            <p:ph idx="2" type="pic"/>
          </p:nvPr>
        </p:nvSpPr>
        <p:spPr>
          <a:xfrm>
            <a:off x="75" y="0"/>
            <a:ext cx="2853300" cy="2436600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4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7" name="Google Shape;317;p40"/>
          <p:cNvSpPr txBox="1"/>
          <p:nvPr>
            <p:ph idx="1" type="subTitle"/>
          </p:nvPr>
        </p:nvSpPr>
        <p:spPr>
          <a:xfrm>
            <a:off x="361975" y="2614325"/>
            <a:ext cx="206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Four members">
  <p:cSld name="CUSTOM_5">
    <p:bg>
      <p:bgPr>
        <a:solidFill>
          <a:schemeClr val="lt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 txBox="1"/>
          <p:nvPr>
            <p:ph idx="1" type="body"/>
          </p:nvPr>
        </p:nvSpPr>
        <p:spPr>
          <a:xfrm>
            <a:off x="3528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0" name="Google Shape;320;p41"/>
          <p:cNvSpPr txBox="1"/>
          <p:nvPr>
            <p:ph idx="2" type="body"/>
          </p:nvPr>
        </p:nvSpPr>
        <p:spPr>
          <a:xfrm>
            <a:off x="7187875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1" name="Google Shape;321;p41"/>
          <p:cNvSpPr txBox="1"/>
          <p:nvPr>
            <p:ph idx="3" type="body"/>
          </p:nvPr>
        </p:nvSpPr>
        <p:spPr>
          <a:xfrm>
            <a:off x="49244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2" name="Google Shape;322;p41"/>
          <p:cNvSpPr txBox="1"/>
          <p:nvPr>
            <p:ph idx="4" type="body"/>
          </p:nvPr>
        </p:nvSpPr>
        <p:spPr>
          <a:xfrm>
            <a:off x="2643063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3" name="Google Shape;323;p41"/>
          <p:cNvSpPr/>
          <p:nvPr>
            <p:ph idx="5" type="pic"/>
          </p:nvPr>
        </p:nvSpPr>
        <p:spPr>
          <a:xfrm>
            <a:off x="2941550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41"/>
          <p:cNvSpPr/>
          <p:nvPr>
            <p:ph idx="6" type="pic"/>
          </p:nvPr>
        </p:nvSpPr>
        <p:spPr>
          <a:xfrm>
            <a:off x="52270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41"/>
          <p:cNvSpPr/>
          <p:nvPr>
            <p:ph idx="7" type="pic"/>
          </p:nvPr>
        </p:nvSpPr>
        <p:spPr>
          <a:xfrm>
            <a:off x="74952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26" name="Google Shape;326;p41"/>
          <p:cNvCxnSpPr/>
          <p:nvPr/>
        </p:nvCxnSpPr>
        <p:spPr>
          <a:xfrm>
            <a:off x="22861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41"/>
          <p:cNvCxnSpPr/>
          <p:nvPr/>
        </p:nvCxnSpPr>
        <p:spPr>
          <a:xfrm>
            <a:off x="45805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41"/>
          <p:cNvCxnSpPr/>
          <p:nvPr/>
        </p:nvCxnSpPr>
        <p:spPr>
          <a:xfrm>
            <a:off x="685707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" name="Google Shape;329;p41"/>
          <p:cNvSpPr/>
          <p:nvPr>
            <p:ph idx="8" type="pic"/>
          </p:nvPr>
        </p:nvSpPr>
        <p:spPr>
          <a:xfrm>
            <a:off x="651288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41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1" name="Google Shape;331;p4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2" name="Google Shape;332;p41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3" name="Google Shape;333;p41"/>
          <p:cNvSpPr txBox="1"/>
          <p:nvPr>
            <p:ph idx="13" type="subTitle"/>
          </p:nvPr>
        </p:nvSpPr>
        <p:spPr>
          <a:xfrm>
            <a:off x="3532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34" name="Google Shape;334;p41"/>
          <p:cNvSpPr txBox="1"/>
          <p:nvPr>
            <p:ph idx="14" type="subTitle"/>
          </p:nvPr>
        </p:nvSpPr>
        <p:spPr>
          <a:xfrm>
            <a:off x="3532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41"/>
          <p:cNvSpPr txBox="1"/>
          <p:nvPr>
            <p:ph idx="15" type="subTitle"/>
          </p:nvPr>
        </p:nvSpPr>
        <p:spPr>
          <a:xfrm>
            <a:off x="3532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36" name="Google Shape;336;p41"/>
          <p:cNvSpPr txBox="1"/>
          <p:nvPr>
            <p:ph idx="16" type="subTitle"/>
          </p:nvPr>
        </p:nvSpPr>
        <p:spPr>
          <a:xfrm>
            <a:off x="7188325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37" name="Google Shape;337;p41"/>
          <p:cNvSpPr txBox="1"/>
          <p:nvPr>
            <p:ph idx="17" type="subTitle"/>
          </p:nvPr>
        </p:nvSpPr>
        <p:spPr>
          <a:xfrm>
            <a:off x="7188325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8" name="Google Shape;338;p41"/>
          <p:cNvSpPr txBox="1"/>
          <p:nvPr>
            <p:ph idx="18" type="subTitle"/>
          </p:nvPr>
        </p:nvSpPr>
        <p:spPr>
          <a:xfrm>
            <a:off x="7188325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39" name="Google Shape;339;p41"/>
          <p:cNvSpPr txBox="1"/>
          <p:nvPr>
            <p:ph idx="19" type="subTitle"/>
          </p:nvPr>
        </p:nvSpPr>
        <p:spPr>
          <a:xfrm>
            <a:off x="49248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40" name="Google Shape;340;p41"/>
          <p:cNvSpPr txBox="1"/>
          <p:nvPr>
            <p:ph idx="20" type="subTitle"/>
          </p:nvPr>
        </p:nvSpPr>
        <p:spPr>
          <a:xfrm>
            <a:off x="49248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1" name="Google Shape;341;p41"/>
          <p:cNvSpPr txBox="1"/>
          <p:nvPr>
            <p:ph idx="21" type="subTitle"/>
          </p:nvPr>
        </p:nvSpPr>
        <p:spPr>
          <a:xfrm>
            <a:off x="49248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2" name="Google Shape;342;p41"/>
          <p:cNvSpPr txBox="1"/>
          <p:nvPr>
            <p:ph idx="22" type="subTitle"/>
          </p:nvPr>
        </p:nvSpPr>
        <p:spPr>
          <a:xfrm>
            <a:off x="2643513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43" name="Google Shape;343;p41"/>
          <p:cNvSpPr txBox="1"/>
          <p:nvPr>
            <p:ph idx="23" type="subTitle"/>
          </p:nvPr>
        </p:nvSpPr>
        <p:spPr>
          <a:xfrm>
            <a:off x="2643513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41"/>
          <p:cNvSpPr txBox="1"/>
          <p:nvPr>
            <p:ph idx="24" type="subTitle"/>
          </p:nvPr>
        </p:nvSpPr>
        <p:spPr>
          <a:xfrm>
            <a:off x="2643513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Eight members">
  <p:cSld name="CUSTOM_6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2"/>
          <p:cNvSpPr txBox="1"/>
          <p:nvPr>
            <p:ph idx="1" type="subTitle"/>
          </p:nvPr>
        </p:nvSpPr>
        <p:spPr>
          <a:xfrm>
            <a:off x="675060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47" name="Google Shape;347;p42"/>
          <p:cNvSpPr txBox="1"/>
          <p:nvPr>
            <p:ph idx="2" type="subTitle"/>
          </p:nvPr>
        </p:nvSpPr>
        <p:spPr>
          <a:xfrm>
            <a:off x="675060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48" name="Google Shape;348;p42"/>
          <p:cNvSpPr txBox="1"/>
          <p:nvPr>
            <p:ph idx="3" type="subTitle"/>
          </p:nvPr>
        </p:nvSpPr>
        <p:spPr>
          <a:xfrm>
            <a:off x="675060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9" name="Google Shape;349;p42"/>
          <p:cNvSpPr/>
          <p:nvPr>
            <p:ph idx="4" type="pic"/>
          </p:nvPr>
        </p:nvSpPr>
        <p:spPr>
          <a:xfrm>
            <a:off x="608070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42"/>
          <p:cNvSpPr txBox="1"/>
          <p:nvPr>
            <p:ph idx="5" type="subTitle"/>
          </p:nvPr>
        </p:nvSpPr>
        <p:spPr>
          <a:xfrm>
            <a:off x="382455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1" name="Google Shape;351;p42"/>
          <p:cNvSpPr txBox="1"/>
          <p:nvPr>
            <p:ph idx="6" type="subTitle"/>
          </p:nvPr>
        </p:nvSpPr>
        <p:spPr>
          <a:xfrm>
            <a:off x="382455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52" name="Google Shape;352;p42"/>
          <p:cNvSpPr txBox="1"/>
          <p:nvPr>
            <p:ph idx="7" type="subTitle"/>
          </p:nvPr>
        </p:nvSpPr>
        <p:spPr>
          <a:xfrm>
            <a:off x="382455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53" name="Google Shape;353;p42"/>
          <p:cNvSpPr/>
          <p:nvPr>
            <p:ph idx="8" type="pic"/>
          </p:nvPr>
        </p:nvSpPr>
        <p:spPr>
          <a:xfrm>
            <a:off x="315465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42"/>
          <p:cNvSpPr txBox="1"/>
          <p:nvPr>
            <p:ph idx="9" type="subTitle"/>
          </p:nvPr>
        </p:nvSpPr>
        <p:spPr>
          <a:xfrm>
            <a:off x="675060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5" name="Google Shape;355;p42"/>
          <p:cNvSpPr txBox="1"/>
          <p:nvPr>
            <p:ph idx="13" type="subTitle"/>
          </p:nvPr>
        </p:nvSpPr>
        <p:spPr>
          <a:xfrm>
            <a:off x="675060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56" name="Google Shape;356;p42"/>
          <p:cNvSpPr txBox="1"/>
          <p:nvPr>
            <p:ph idx="14" type="subTitle"/>
          </p:nvPr>
        </p:nvSpPr>
        <p:spPr>
          <a:xfrm>
            <a:off x="675060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57" name="Google Shape;357;p42"/>
          <p:cNvSpPr/>
          <p:nvPr>
            <p:ph idx="15" type="pic"/>
          </p:nvPr>
        </p:nvSpPr>
        <p:spPr>
          <a:xfrm>
            <a:off x="608070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58" name="Google Shape;358;p42"/>
          <p:cNvSpPr txBox="1"/>
          <p:nvPr>
            <p:ph idx="16" type="subTitle"/>
          </p:nvPr>
        </p:nvSpPr>
        <p:spPr>
          <a:xfrm>
            <a:off x="382455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9" name="Google Shape;359;p42"/>
          <p:cNvSpPr txBox="1"/>
          <p:nvPr>
            <p:ph idx="17" type="subTitle"/>
          </p:nvPr>
        </p:nvSpPr>
        <p:spPr>
          <a:xfrm>
            <a:off x="382455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0" name="Google Shape;360;p42"/>
          <p:cNvSpPr txBox="1"/>
          <p:nvPr>
            <p:ph idx="18" type="subTitle"/>
          </p:nvPr>
        </p:nvSpPr>
        <p:spPr>
          <a:xfrm>
            <a:off x="382455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61" name="Google Shape;361;p42"/>
          <p:cNvSpPr/>
          <p:nvPr>
            <p:ph idx="19" type="pic"/>
          </p:nvPr>
        </p:nvSpPr>
        <p:spPr>
          <a:xfrm>
            <a:off x="315465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42"/>
          <p:cNvSpPr txBox="1"/>
          <p:nvPr>
            <p:ph idx="20" type="subTitle"/>
          </p:nvPr>
        </p:nvSpPr>
        <p:spPr>
          <a:xfrm>
            <a:off x="675060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3" name="Google Shape;363;p42"/>
          <p:cNvSpPr txBox="1"/>
          <p:nvPr>
            <p:ph idx="21" type="subTitle"/>
          </p:nvPr>
        </p:nvSpPr>
        <p:spPr>
          <a:xfrm>
            <a:off x="675060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4" name="Google Shape;364;p42"/>
          <p:cNvSpPr txBox="1"/>
          <p:nvPr>
            <p:ph idx="22" type="subTitle"/>
          </p:nvPr>
        </p:nvSpPr>
        <p:spPr>
          <a:xfrm>
            <a:off x="675060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65" name="Google Shape;365;p42"/>
          <p:cNvSpPr/>
          <p:nvPr>
            <p:ph idx="23" type="pic"/>
          </p:nvPr>
        </p:nvSpPr>
        <p:spPr>
          <a:xfrm>
            <a:off x="608070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42"/>
          <p:cNvSpPr txBox="1"/>
          <p:nvPr>
            <p:ph idx="24" type="subTitle"/>
          </p:nvPr>
        </p:nvSpPr>
        <p:spPr>
          <a:xfrm>
            <a:off x="382455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7" name="Google Shape;367;p42"/>
          <p:cNvSpPr txBox="1"/>
          <p:nvPr>
            <p:ph idx="25" type="subTitle"/>
          </p:nvPr>
        </p:nvSpPr>
        <p:spPr>
          <a:xfrm>
            <a:off x="382455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8" name="Google Shape;368;p42"/>
          <p:cNvSpPr txBox="1"/>
          <p:nvPr>
            <p:ph idx="26" type="subTitle"/>
          </p:nvPr>
        </p:nvSpPr>
        <p:spPr>
          <a:xfrm>
            <a:off x="382455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69" name="Google Shape;369;p42"/>
          <p:cNvSpPr/>
          <p:nvPr>
            <p:ph idx="27" type="pic"/>
          </p:nvPr>
        </p:nvSpPr>
        <p:spPr>
          <a:xfrm>
            <a:off x="315465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42"/>
          <p:cNvSpPr txBox="1"/>
          <p:nvPr>
            <p:ph idx="28" type="subTitle"/>
          </p:nvPr>
        </p:nvSpPr>
        <p:spPr>
          <a:xfrm>
            <a:off x="675060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71" name="Google Shape;371;p42"/>
          <p:cNvSpPr txBox="1"/>
          <p:nvPr>
            <p:ph idx="29" type="subTitle"/>
          </p:nvPr>
        </p:nvSpPr>
        <p:spPr>
          <a:xfrm>
            <a:off x="675060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72" name="Google Shape;372;p42"/>
          <p:cNvSpPr txBox="1"/>
          <p:nvPr>
            <p:ph idx="30" type="subTitle"/>
          </p:nvPr>
        </p:nvSpPr>
        <p:spPr>
          <a:xfrm>
            <a:off x="675060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73" name="Google Shape;373;p42"/>
          <p:cNvSpPr/>
          <p:nvPr>
            <p:ph idx="31" type="pic"/>
          </p:nvPr>
        </p:nvSpPr>
        <p:spPr>
          <a:xfrm>
            <a:off x="608070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42"/>
          <p:cNvSpPr txBox="1"/>
          <p:nvPr>
            <p:ph idx="32" type="subTitle"/>
          </p:nvPr>
        </p:nvSpPr>
        <p:spPr>
          <a:xfrm>
            <a:off x="382455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75" name="Google Shape;375;p42"/>
          <p:cNvSpPr txBox="1"/>
          <p:nvPr>
            <p:ph idx="33" type="subTitle"/>
          </p:nvPr>
        </p:nvSpPr>
        <p:spPr>
          <a:xfrm>
            <a:off x="382455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76" name="Google Shape;376;p42"/>
          <p:cNvSpPr txBox="1"/>
          <p:nvPr>
            <p:ph idx="34" type="subTitle"/>
          </p:nvPr>
        </p:nvSpPr>
        <p:spPr>
          <a:xfrm>
            <a:off x="382455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77" name="Google Shape;377;p42"/>
          <p:cNvSpPr/>
          <p:nvPr>
            <p:ph idx="35" type="pic"/>
          </p:nvPr>
        </p:nvSpPr>
        <p:spPr>
          <a:xfrm>
            <a:off x="315465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42"/>
          <p:cNvSpPr txBox="1"/>
          <p:nvPr>
            <p:ph type="title"/>
          </p:nvPr>
        </p:nvSpPr>
        <p:spPr>
          <a:xfrm>
            <a:off x="361975" y="962100"/>
            <a:ext cx="2450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79" name="Google Shape;379;p4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0" name="Google Shape;380;p42"/>
          <p:cNvSpPr txBox="1"/>
          <p:nvPr>
            <p:ph idx="3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otlight - Alt 2">
  <p:cSld name="CUSTOM_7_1">
    <p:bg>
      <p:bgPr>
        <a:solidFill>
          <a:schemeClr val="accent2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3"/>
          <p:cNvSpPr/>
          <p:nvPr/>
        </p:nvSpPr>
        <p:spPr>
          <a:xfrm>
            <a:off x="0" y="0"/>
            <a:ext cx="4567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83" name="Google Shape;383;p43"/>
          <p:cNvSpPr txBox="1"/>
          <p:nvPr>
            <p:ph type="title"/>
          </p:nvPr>
        </p:nvSpPr>
        <p:spPr>
          <a:xfrm>
            <a:off x="4975925" y="989088"/>
            <a:ext cx="3783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84" name="Google Shape;384;p43"/>
          <p:cNvSpPr/>
          <p:nvPr>
            <p:ph idx="2" type="pic"/>
          </p:nvPr>
        </p:nvSpPr>
        <p:spPr>
          <a:xfrm flipH="1">
            <a:off x="953803" y="1066100"/>
            <a:ext cx="2664300" cy="300270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43"/>
          <p:cNvSpPr txBox="1"/>
          <p:nvPr>
            <p:ph idx="1" type="body"/>
          </p:nvPr>
        </p:nvSpPr>
        <p:spPr>
          <a:xfrm>
            <a:off x="4975925" y="4125662"/>
            <a:ext cx="3783600" cy="461700"/>
          </a:xfrm>
          <a:prstGeom prst="rect">
            <a:avLst/>
          </a:prstGeom>
          <a:noFill/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86" name="Google Shape;386;p4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7" name="Google Shape;387;p43"/>
          <p:cNvSpPr txBox="1"/>
          <p:nvPr>
            <p:ph idx="3" type="body"/>
          </p:nvPr>
        </p:nvSpPr>
        <p:spPr>
          <a:xfrm>
            <a:off x="4975925" y="1943891"/>
            <a:ext cx="3783600" cy="12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388" name="Google Shape;388;p43"/>
          <p:cNvSpPr txBox="1"/>
          <p:nvPr>
            <p:ph idx="4" type="subTitle"/>
          </p:nvPr>
        </p:nvSpPr>
        <p:spPr>
          <a:xfrm>
            <a:off x="4975925" y="732775"/>
            <a:ext cx="37836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89" name="Google Shape;389;p43"/>
          <p:cNvSpPr txBox="1"/>
          <p:nvPr>
            <p:ph idx="5" type="subTitle"/>
          </p:nvPr>
        </p:nvSpPr>
        <p:spPr>
          <a:xfrm>
            <a:off x="4975925" y="1647132"/>
            <a:ext cx="37836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390" name="Google Shape;390;p43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chart background">
  <p:cSld name="CUSTOM_8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" name="Google Shape;392;p44"/>
          <p:cNvGrpSpPr/>
          <p:nvPr/>
        </p:nvGrpSpPr>
        <p:grpSpPr>
          <a:xfrm>
            <a:off x="49" y="514398"/>
            <a:ext cx="9144297" cy="4115162"/>
            <a:chOff x="-18500" y="514395"/>
            <a:chExt cx="9219900" cy="4115162"/>
          </a:xfrm>
        </p:grpSpPr>
        <p:cxnSp>
          <p:nvCxnSpPr>
            <p:cNvPr id="393" name="Google Shape;393;p44"/>
            <p:cNvCxnSpPr/>
            <p:nvPr/>
          </p:nvCxnSpPr>
          <p:spPr>
            <a:xfrm>
              <a:off x="-18500" y="1028790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4" name="Google Shape;394;p44"/>
            <p:cNvCxnSpPr/>
            <p:nvPr/>
          </p:nvCxnSpPr>
          <p:spPr>
            <a:xfrm>
              <a:off x="-18500" y="462955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" name="Google Shape;395;p44"/>
            <p:cNvCxnSpPr/>
            <p:nvPr/>
          </p:nvCxnSpPr>
          <p:spPr>
            <a:xfrm>
              <a:off x="-18500" y="4115162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6" name="Google Shape;396;p44"/>
            <p:cNvCxnSpPr/>
            <p:nvPr/>
          </p:nvCxnSpPr>
          <p:spPr>
            <a:xfrm>
              <a:off x="-18500" y="360076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7" name="Google Shape;397;p44"/>
            <p:cNvCxnSpPr/>
            <p:nvPr/>
          </p:nvCxnSpPr>
          <p:spPr>
            <a:xfrm>
              <a:off x="-18500" y="308637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" name="Google Shape;398;p44"/>
            <p:cNvCxnSpPr/>
            <p:nvPr/>
          </p:nvCxnSpPr>
          <p:spPr>
            <a:xfrm>
              <a:off x="-18500" y="257197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" name="Google Shape;399;p44"/>
            <p:cNvCxnSpPr/>
            <p:nvPr/>
          </p:nvCxnSpPr>
          <p:spPr>
            <a:xfrm>
              <a:off x="-18500" y="205758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0" name="Google Shape;400;p44"/>
            <p:cNvCxnSpPr/>
            <p:nvPr/>
          </p:nvCxnSpPr>
          <p:spPr>
            <a:xfrm>
              <a:off x="-18500" y="154318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" name="Google Shape;401;p44"/>
            <p:cNvCxnSpPr/>
            <p:nvPr/>
          </p:nvCxnSpPr>
          <p:spPr>
            <a:xfrm>
              <a:off x="-18500" y="514395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2" name="Google Shape;402;p4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3" name="Google Shape;403;p4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44"/>
          <p:cNvSpPr txBox="1"/>
          <p:nvPr>
            <p:ph idx="2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CUSTOM_8_1">
    <p:bg>
      <p:bgPr>
        <a:solidFill>
          <a:schemeClr val="accent2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/>
          <p:nvPr/>
        </p:nvSpPr>
        <p:spPr>
          <a:xfrm>
            <a:off x="50" y="-300"/>
            <a:ext cx="6708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07" name="Google Shape;407;p45"/>
          <p:cNvSpPr txBox="1"/>
          <p:nvPr>
            <p:ph type="title"/>
          </p:nvPr>
        </p:nvSpPr>
        <p:spPr>
          <a:xfrm>
            <a:off x="451472" y="2024100"/>
            <a:ext cx="4163100" cy="137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8" name="Google Shape;408;p45"/>
          <p:cNvSpPr txBox="1"/>
          <p:nvPr>
            <p:ph idx="1" type="subTitle"/>
          </p:nvPr>
        </p:nvSpPr>
        <p:spPr>
          <a:xfrm>
            <a:off x="451475" y="3776250"/>
            <a:ext cx="4163100" cy="42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1" name="Google Shape;411;p4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4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0" name="Google Shape;420;p4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5" name="Google Shape;425;p5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0" name="Google Shape;430;p5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1" name="Google Shape;431;p5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6" name="Google Shape;436;p5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0" name="Google Shape;440;p5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1" name="Google Shape;441;p5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2" name="Google Shape;442;p5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3" name="Google Shape;443;p5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4" name="Google Shape;444;p5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5" name="Google Shape;445;p5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8" name="Google Shape;448;p5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9" name="Google Shape;449;p5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52" name="Google Shape;452;p5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3" name="Google Shape;453;p5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4" name="Google Shape;454;p5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5" name="Google Shape;455;p5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8" name="Google Shape;458;p6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9" name="Google Shape;459;p6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60" name="Google Shape;460;p60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1" name="Google Shape;461;p60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2" name="Google Shape;462;p60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3" name="Google Shape;463;p60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6" name="Google Shape;466;p6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7" name="Google Shape;467;p6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8" name="Google Shape;468;p6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9" name="Google Shape;469;p6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0" name="Google Shape;470;p6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1" name="Google Shape;471;p6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2" name="Google Shape;472;p6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3" name="Google Shape;473;p6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6" name="Google Shape;476;p6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9" name="Google Shape;479;p6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80" name="Google Shape;480;p6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81" name="Google Shape;481;p6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2" name="Google Shape;482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6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4" name="Google Shape;484;p6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7" name="Google Shape;487;p6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88" name="Google Shape;488;p6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89" name="Google Shape;489;p6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0" name="Google Shape;490;p6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1" name="Google Shape;491;p6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2" name="Google Shape;492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6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4" name="Google Shape;494;p6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5" name="Google Shape;495;p6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6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1" name="Google Shape;501;p6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6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3" name="Google Shape;503;p6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4" name="Google Shape;504;p6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5" name="Google Shape;505;p6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6" name="Google Shape;506;p6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7" name="Google Shape;507;p6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8" name="Google Shape;508;p6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slideLayout" Target="../slideLayouts/slideLayout64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54" Type="http://schemas.openxmlformats.org/officeDocument/2006/relationships/theme" Target="../theme/theme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361850" y="2004025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438150" y="524575"/>
            <a:ext cx="54330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ewsreader"/>
              <a:buNone/>
              <a:defRPr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4700200" y="1614100"/>
            <a:ext cx="37566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  <p:sldLayoutId id="2147483711" r:id="rId5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50">
          <p15:clr>
            <a:srgbClr val="E46962"/>
          </p15:clr>
        </p15:guide>
        <p15:guide id="5" pos="2910">
          <p15:clr>
            <a:srgbClr val="E46962"/>
          </p15:clr>
        </p15:guide>
        <p15:guide id="6" pos="1468">
          <p15:clr>
            <a:srgbClr val="E46962"/>
          </p15:clr>
        </p15:guide>
        <p15:guide id="7" pos="1527">
          <p15:clr>
            <a:srgbClr val="E46962"/>
          </p15:clr>
        </p15:guide>
        <p15:guide id="8" pos="4226">
          <p15:clr>
            <a:srgbClr val="E46962"/>
          </p15:clr>
        </p15:guide>
        <p15:guide id="9" pos="4285">
          <p15:clr>
            <a:srgbClr val="E46962"/>
          </p15:clr>
        </p15:guide>
        <p15:guide id="10" pos="3773">
          <p15:clr>
            <a:srgbClr val="E46962"/>
          </p15:clr>
        </p15:guide>
        <p15:guide id="11" pos="3830">
          <p15:clr>
            <a:srgbClr val="E46962"/>
          </p15:clr>
        </p15:guide>
        <p15:guide id="12" pos="1930">
          <p15:clr>
            <a:srgbClr val="E46962"/>
          </p15:clr>
        </p15:guide>
        <p15:guide id="13" pos="1987">
          <p15:clr>
            <a:srgbClr val="E46962"/>
          </p15:clr>
        </p15:guide>
        <p15:guide id="14" orient="horz" pos="2867">
          <p15:clr>
            <a:srgbClr val="E46962"/>
          </p15:clr>
        </p15:guide>
        <p15:guide id="15" orient="horz" pos="1135">
          <p15:clr>
            <a:srgbClr val="E46962"/>
          </p15:clr>
        </p15:guide>
        <p15:guide id="16" orient="horz" pos="1194">
          <p15:clr>
            <a:srgbClr val="E46962"/>
          </p15:clr>
        </p15:guide>
        <p15:guide id="17" orient="horz" pos="2043">
          <p15:clr>
            <a:srgbClr val="E46962"/>
          </p15:clr>
        </p15:guide>
        <p15:guide id="18" orient="horz" pos="2103">
          <p15:clr>
            <a:srgbClr val="E46962"/>
          </p15:clr>
        </p15:guide>
        <p15:guide id="19" pos="228">
          <p15:clr>
            <a:srgbClr val="E46962"/>
          </p15:clr>
        </p15:guide>
        <p15:guide id="20" orient="horz" pos="672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16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Relationship Id="rId8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hx9fABZpNhHVBEo2cW-s7K6drYZ-6QoZ/view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-up of a modern glass structure. " id="513" name="Google Shape;513;p67"/>
          <p:cNvPicPr preferRelativeResize="0"/>
          <p:nvPr/>
        </p:nvPicPr>
        <p:blipFill rotWithShape="1">
          <a:blip r:embed="rId3">
            <a:alphaModFix/>
          </a:blip>
          <a:srcRect b="79" l="21736" r="19116" t="0"/>
          <a:stretch/>
        </p:blipFill>
        <p:spPr>
          <a:xfrm>
            <a:off x="4587725" y="-8750"/>
            <a:ext cx="4572001" cy="5148074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67"/>
          <p:cNvSpPr txBox="1"/>
          <p:nvPr>
            <p:ph type="title"/>
          </p:nvPr>
        </p:nvSpPr>
        <p:spPr>
          <a:xfrm>
            <a:off x="361975" y="923525"/>
            <a:ext cx="38601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Artificial Intelligence: Applications to Pedagogical Course Content</a:t>
            </a:r>
            <a:endParaRPr sz="3100"/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67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Intern/Mentor Presentation</a:t>
            </a:r>
            <a:endParaRPr/>
          </a:p>
        </p:txBody>
      </p:sp>
      <p:sp>
        <p:nvSpPr>
          <p:cNvPr id="516" name="Google Shape;516;p67"/>
          <p:cNvSpPr txBox="1"/>
          <p:nvPr>
            <p:ph idx="3" type="body"/>
          </p:nvPr>
        </p:nvSpPr>
        <p:spPr>
          <a:xfrm>
            <a:off x="547575" y="3337799"/>
            <a:ext cx="3492600" cy="3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Esha Hegde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8" name="Google Shape;638;p7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Intern/Mentor </a:t>
            </a:r>
            <a:r>
              <a:rPr lang="en"/>
              <a:t>Presentation</a:t>
            </a:r>
            <a:endParaRPr/>
          </a:p>
        </p:txBody>
      </p:sp>
      <p:sp>
        <p:nvSpPr>
          <p:cNvPr id="639" name="Google Shape;639;p76"/>
          <p:cNvSpPr txBox="1"/>
          <p:nvPr>
            <p:ph type="title"/>
          </p:nvPr>
        </p:nvSpPr>
        <p:spPr>
          <a:xfrm>
            <a:off x="1807950" y="217725"/>
            <a:ext cx="5622000" cy="92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203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Next Steps</a:t>
            </a:r>
            <a:endParaRPr i="1" sz="3000"/>
          </a:p>
        </p:txBody>
      </p:sp>
      <p:sp>
        <p:nvSpPr>
          <p:cNvPr id="640" name="Google Shape;640;p76"/>
          <p:cNvSpPr txBox="1"/>
          <p:nvPr/>
        </p:nvSpPr>
        <p:spPr>
          <a:xfrm>
            <a:off x="1048963" y="950751"/>
            <a:ext cx="3538200" cy="52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rPr>
              <a:t>Software</a:t>
            </a:r>
            <a:endParaRPr sz="2200">
              <a:solidFill>
                <a:schemeClr val="dk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41" name="Google Shape;641;p76"/>
          <p:cNvSpPr txBox="1"/>
          <p:nvPr/>
        </p:nvSpPr>
        <p:spPr>
          <a:xfrm>
            <a:off x="1048963" y="1471677"/>
            <a:ext cx="3538200" cy="10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Text"/>
              <a:buChar char="●"/>
            </a:pPr>
            <a:r>
              <a:rPr lang="en" sz="12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Finish programming in-house diagram generation package </a:t>
            </a:r>
            <a:endParaRPr sz="12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endParaRPr sz="12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Text"/>
              <a:buChar char="●"/>
            </a:pPr>
            <a:r>
              <a:rPr lang="en" sz="12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Revise and finalize course generation software for efficiency and accuracy</a:t>
            </a:r>
            <a:endParaRPr sz="12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Text"/>
              <a:buChar char="●"/>
            </a:pPr>
            <a:r>
              <a:rPr lang="en" sz="12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Implement software to generate various courses</a:t>
            </a:r>
            <a:endParaRPr sz="12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42" name="Google Shape;642;p76"/>
          <p:cNvSpPr txBox="1"/>
          <p:nvPr/>
        </p:nvSpPr>
        <p:spPr>
          <a:xfrm>
            <a:off x="4832913" y="950751"/>
            <a:ext cx="3538200" cy="52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rPr>
              <a:t>Business</a:t>
            </a:r>
            <a:endParaRPr sz="2200">
              <a:solidFill>
                <a:schemeClr val="dk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43" name="Google Shape;643;p76"/>
          <p:cNvSpPr txBox="1"/>
          <p:nvPr/>
        </p:nvSpPr>
        <p:spPr>
          <a:xfrm>
            <a:off x="4832813" y="1471790"/>
            <a:ext cx="3538200" cy="10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Text"/>
              <a:buChar char="●"/>
            </a:pPr>
            <a:r>
              <a:rPr lang="en" sz="12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Bring courses to a user interface domain</a:t>
            </a:r>
            <a:endParaRPr sz="12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Text"/>
              <a:buChar char="●"/>
            </a:pPr>
            <a:r>
              <a:rPr lang="en" sz="12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Learn more about the business aspect</a:t>
            </a:r>
            <a:endParaRPr sz="12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Text"/>
              <a:buChar char="●"/>
            </a:pPr>
            <a:r>
              <a:rPr lang="en" sz="12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Test generated courses for instructional alignment and accuracy  </a:t>
            </a:r>
            <a:endParaRPr sz="12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644" name="Google Shape;644;p76"/>
          <p:cNvPicPr preferRelativeResize="0"/>
          <p:nvPr/>
        </p:nvPicPr>
        <p:blipFill rotWithShape="1">
          <a:blip r:embed="rId3">
            <a:alphaModFix/>
          </a:blip>
          <a:srcRect b="0" l="2334" r="0" t="0"/>
          <a:stretch/>
        </p:blipFill>
        <p:spPr>
          <a:xfrm>
            <a:off x="551724" y="3243911"/>
            <a:ext cx="2858088" cy="1737508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76"/>
          <p:cNvSpPr txBox="1"/>
          <p:nvPr/>
        </p:nvSpPr>
        <p:spPr>
          <a:xfrm>
            <a:off x="3523263" y="4482450"/>
            <a:ext cx="16815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Red Hat Text"/>
                <a:ea typeface="Red Hat Text"/>
                <a:cs typeface="Red Hat Text"/>
                <a:sym typeface="Red Hat Text"/>
              </a:rPr>
              <a:t>Current Diagram Example</a:t>
            </a:r>
            <a:endParaRPr b="1" sz="1200">
              <a:solidFill>
                <a:schemeClr val="accent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46" name="Google Shape;646;p76"/>
          <p:cNvSpPr/>
          <p:nvPr/>
        </p:nvSpPr>
        <p:spPr>
          <a:xfrm>
            <a:off x="2340161" y="3243900"/>
            <a:ext cx="1069500" cy="1737600"/>
          </a:xfrm>
          <a:prstGeom prst="ellipse">
            <a:avLst/>
          </a:prstGeom>
          <a:noFill/>
          <a:ln cap="flat" cmpd="sng" w="343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2300" lIns="82300" spcFirstLastPara="1" rIns="82300" wrap="square" tIns="82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60"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47" name="Google Shape;647;p76"/>
          <p:cNvSpPr/>
          <p:nvPr/>
        </p:nvSpPr>
        <p:spPr>
          <a:xfrm>
            <a:off x="3790450" y="2882225"/>
            <a:ext cx="1881335" cy="859433"/>
          </a:xfrm>
          <a:custGeom>
            <a:rect b="b" l="l" r="r" t="t"/>
            <a:pathLst>
              <a:path extrusionOk="0" h="38248" w="77477">
                <a:moveTo>
                  <a:pt x="0" y="6302"/>
                </a:moveTo>
                <a:cubicBezTo>
                  <a:pt x="2348" y="11616"/>
                  <a:pt x="1174" y="39233"/>
                  <a:pt x="14087" y="38183"/>
                </a:cubicBezTo>
                <a:cubicBezTo>
                  <a:pt x="27000" y="37133"/>
                  <a:pt x="66912" y="6364"/>
                  <a:pt x="77477" y="0"/>
                </a:cubicBezTo>
              </a:path>
            </a:pathLst>
          </a:cu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7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Intern/Mentor Presentation</a:t>
            </a:r>
            <a:endParaRPr/>
          </a:p>
        </p:txBody>
      </p:sp>
      <p:sp>
        <p:nvSpPr>
          <p:cNvPr id="653" name="Google Shape;653;p77"/>
          <p:cNvSpPr txBox="1"/>
          <p:nvPr/>
        </p:nvSpPr>
        <p:spPr>
          <a:xfrm>
            <a:off x="718375" y="898950"/>
            <a:ext cx="37839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2A353F"/>
                </a:solidFill>
                <a:latin typeface="Newsreader"/>
                <a:ea typeface="Newsreader"/>
                <a:cs typeface="Newsreader"/>
                <a:sym typeface="Newsreader"/>
              </a:rPr>
              <a:t>Independent Research</a:t>
            </a:r>
            <a:endParaRPr b="1" sz="2400">
              <a:solidFill>
                <a:srgbClr val="2A353F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654" name="Google Shape;654;p77"/>
          <p:cNvSpPr txBox="1"/>
          <p:nvPr/>
        </p:nvSpPr>
        <p:spPr>
          <a:xfrm>
            <a:off x="841225" y="1449525"/>
            <a:ext cx="3538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A353F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Earn GT credit</a:t>
            </a:r>
            <a:endParaRPr sz="16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A353F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Usually 10th grade -- open to all grades!</a:t>
            </a:r>
            <a:endParaRPr sz="16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A353F"/>
              </a:buClr>
              <a:buSzPts val="1600"/>
              <a:buFont typeface="Red Hat Text"/>
              <a:buChar char="●"/>
            </a:pPr>
            <a:r>
              <a:rPr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Design and conduct </a:t>
            </a:r>
            <a:r>
              <a:rPr b="1"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original research</a:t>
            </a:r>
            <a:endParaRPr b="1" sz="16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A353F"/>
              </a:buClr>
              <a:buSzPts val="1600"/>
              <a:buFont typeface="Red Hat Text"/>
              <a:buChar char="●"/>
            </a:pPr>
            <a:r>
              <a:rPr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Opportunity to </a:t>
            </a:r>
            <a:r>
              <a:rPr b="1"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publish your work</a:t>
            </a:r>
            <a:endParaRPr b="1" sz="16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5" name="Google Shape;655;p77"/>
          <p:cNvSpPr txBox="1"/>
          <p:nvPr/>
        </p:nvSpPr>
        <p:spPr>
          <a:xfrm>
            <a:off x="4618950" y="898950"/>
            <a:ext cx="35382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Intern/Mentor</a:t>
            </a:r>
            <a:endParaRPr b="1" sz="24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656" name="Google Shape;656;p77"/>
          <p:cNvSpPr txBox="1"/>
          <p:nvPr/>
        </p:nvSpPr>
        <p:spPr>
          <a:xfrm>
            <a:off x="5013750" y="1449525"/>
            <a:ext cx="34119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A353F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Earn GT credit</a:t>
            </a:r>
            <a:endParaRPr sz="16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A353F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College- level research experience</a:t>
            </a:r>
            <a:endParaRPr sz="16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A353F"/>
              </a:buClr>
              <a:buSzPts val="1600"/>
              <a:buFont typeface="Red Hat Text"/>
              <a:buChar char="●"/>
            </a:pPr>
            <a:r>
              <a:rPr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Grades 11 and 12 -- </a:t>
            </a:r>
            <a:r>
              <a:rPr b="1"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*transportation needed!</a:t>
            </a:r>
            <a:endParaRPr b="1" sz="16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A353F"/>
              </a:buClr>
              <a:buSzPts val="1600"/>
              <a:buFont typeface="Red Hat Text"/>
              <a:buChar char="●"/>
            </a:pPr>
            <a:r>
              <a:rPr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Work directly with </a:t>
            </a:r>
            <a:r>
              <a:rPr b="1"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professional mentor</a:t>
            </a:r>
            <a:endParaRPr b="1" sz="16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A353F"/>
              </a:buClr>
              <a:buSzPts val="1600"/>
              <a:buFont typeface="Red Hat Text"/>
              <a:buChar char="●"/>
            </a:pPr>
            <a:r>
              <a:rPr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Gain real-world </a:t>
            </a:r>
            <a:r>
              <a:rPr b="1"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experience</a:t>
            </a:r>
            <a:r>
              <a:rPr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 and build your professional network</a:t>
            </a:r>
            <a:br>
              <a:rPr lang="en" sz="16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16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7" name="Google Shape;657;p77"/>
          <p:cNvSpPr txBox="1"/>
          <p:nvPr/>
        </p:nvSpPr>
        <p:spPr>
          <a:xfrm>
            <a:off x="718375" y="3558377"/>
            <a:ext cx="3783900" cy="112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Ideal if you enjoy independence and exploring your interests!</a:t>
            </a:r>
            <a:endParaRPr sz="19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cxnSp>
        <p:nvCxnSpPr>
          <p:cNvPr id="658" name="Google Shape;658;p77"/>
          <p:cNvCxnSpPr/>
          <p:nvPr/>
        </p:nvCxnSpPr>
        <p:spPr>
          <a:xfrm>
            <a:off x="4609650" y="898950"/>
            <a:ext cx="18600" cy="30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9" name="Google Shape;659;p7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78"/>
          <p:cNvSpPr txBox="1"/>
          <p:nvPr>
            <p:ph type="title"/>
          </p:nvPr>
        </p:nvSpPr>
        <p:spPr>
          <a:xfrm>
            <a:off x="451472" y="2024100"/>
            <a:ext cx="4163100" cy="137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665" name="Google Shape;665;p78"/>
          <p:cNvSpPr txBox="1"/>
          <p:nvPr>
            <p:ph idx="1" type="subTitle"/>
          </p:nvPr>
        </p:nvSpPr>
        <p:spPr>
          <a:xfrm>
            <a:off x="451475" y="3776250"/>
            <a:ext cx="3370500" cy="75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7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2" name="Google Shape;522;p6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Intern/Mentor Presentation</a:t>
            </a:r>
            <a:endParaRPr/>
          </a:p>
        </p:txBody>
      </p:sp>
      <p:sp>
        <p:nvSpPr>
          <p:cNvPr id="523" name="Google Shape;523;p68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“The measure of </a:t>
            </a:r>
            <a:r>
              <a:rPr lang="en" sz="3000">
                <a:solidFill>
                  <a:schemeClr val="accent1"/>
                </a:solidFill>
              </a:rPr>
              <a:t>intelligence</a:t>
            </a:r>
            <a:r>
              <a:rPr lang="en" sz="3000"/>
              <a:t> is the </a:t>
            </a:r>
            <a:r>
              <a:rPr i="1" lang="en" sz="3000">
                <a:solidFill>
                  <a:schemeClr val="accent1"/>
                </a:solidFill>
              </a:rPr>
              <a:t>ability to change.</a:t>
            </a:r>
            <a:r>
              <a:rPr lang="en" sz="3000"/>
              <a:t>”</a:t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68"/>
          <p:cNvSpPr txBox="1"/>
          <p:nvPr>
            <p:ph idx="3" type="subTitle"/>
          </p:nvPr>
        </p:nvSpPr>
        <p:spPr>
          <a:xfrm>
            <a:off x="4658550" y="2915075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- </a:t>
            </a:r>
            <a:r>
              <a:rPr lang="en" sz="2000"/>
              <a:t>Albert </a:t>
            </a:r>
            <a:r>
              <a:rPr lang="en" sz="2000"/>
              <a:t>Einstein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9"/>
          <p:cNvSpPr txBox="1"/>
          <p:nvPr>
            <p:ph type="title"/>
          </p:nvPr>
        </p:nvSpPr>
        <p:spPr>
          <a:xfrm>
            <a:off x="359100" y="701275"/>
            <a:ext cx="5356800" cy="58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Journey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Why:</a:t>
            </a:r>
            <a:endParaRPr b="1" sz="15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Interest:</a:t>
            </a:r>
            <a:r>
              <a:rPr lang="en" sz="1200"/>
              <a:t> Took a few courses (online!) on Python, data structures, etc; found the AI field very intriguing.</a:t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Diving Deeper:</a:t>
            </a:r>
            <a:r>
              <a:rPr lang="en" sz="1200"/>
              <a:t> AI evidently can be applied to different fields such as healthcare, finance, government, etc. 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Why not use it to revolutionize education?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How:</a:t>
            </a:r>
            <a:endParaRPr b="1" sz="15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Internship Focus: </a:t>
            </a:r>
            <a:r>
              <a:rPr lang="en" sz="1200"/>
              <a:t>Conduct market research, help develop product ideas and pitch strategies, test AI generated courses + contribute to software, and learn software concepts through reverse engineering existing code.</a:t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Goal:</a:t>
            </a:r>
            <a:r>
              <a:rPr lang="en" sz="1200"/>
              <a:t> Understand how AI-generated courses compare to human-designed curricula and optimize them.</a:t>
            </a:r>
            <a:br>
              <a:rPr lang="en" sz="1200"/>
            </a:b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530" name="Google Shape;530;p6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1" name="Google Shape;531;p69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Intern/Mentor Presentation</a:t>
            </a:r>
            <a:endParaRPr/>
          </a:p>
        </p:txBody>
      </p:sp>
      <p:pic>
        <p:nvPicPr>
          <p:cNvPr descr="A glass ceiling" id="532" name="Google Shape;532;p69"/>
          <p:cNvPicPr preferRelativeResize="0"/>
          <p:nvPr/>
        </p:nvPicPr>
        <p:blipFill rotWithShape="1">
          <a:blip r:embed="rId3">
            <a:alphaModFix/>
          </a:blip>
          <a:srcRect b="10955" l="0" r="0" t="10955"/>
          <a:stretch/>
        </p:blipFill>
        <p:spPr>
          <a:xfrm>
            <a:off x="6289150" y="1793125"/>
            <a:ext cx="2853300" cy="335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3" name="Google Shape;533;p69"/>
          <p:cNvCxnSpPr/>
          <p:nvPr/>
        </p:nvCxnSpPr>
        <p:spPr>
          <a:xfrm>
            <a:off x="356100" y="2925874"/>
            <a:ext cx="53628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7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9" name="Google Shape;539;p7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Intern/Mentor Presentation</a:t>
            </a:r>
            <a:endParaRPr/>
          </a:p>
        </p:txBody>
      </p:sp>
      <p:sp>
        <p:nvSpPr>
          <p:cNvPr id="540" name="Google Shape;540;p70"/>
          <p:cNvSpPr txBox="1"/>
          <p:nvPr/>
        </p:nvSpPr>
        <p:spPr>
          <a:xfrm flipH="1">
            <a:off x="669964" y="2522513"/>
            <a:ext cx="1780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A353F"/>
                </a:solidFill>
                <a:latin typeface="Newsreader"/>
                <a:ea typeface="Newsreader"/>
                <a:cs typeface="Newsreader"/>
                <a:sym typeface="Newsreader"/>
              </a:rPr>
              <a:t>Computer-Assisted Instruction</a:t>
            </a:r>
            <a:endParaRPr b="1" sz="1300">
              <a:solidFill>
                <a:srgbClr val="2A353F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541" name="Google Shape;541;p70"/>
          <p:cNvSpPr txBox="1"/>
          <p:nvPr/>
        </p:nvSpPr>
        <p:spPr>
          <a:xfrm flipH="1">
            <a:off x="669966" y="2918649"/>
            <a:ext cx="1780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Computer-Assisted Instruction and early Intelligent Tutoring Systems; content manually created, limited adaptivity</a:t>
            </a:r>
            <a:endParaRPr sz="11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2" name="Google Shape;542;p70"/>
          <p:cNvSpPr txBox="1"/>
          <p:nvPr/>
        </p:nvSpPr>
        <p:spPr>
          <a:xfrm flipH="1">
            <a:off x="2646616" y="2522513"/>
            <a:ext cx="1780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A353F"/>
                </a:solidFill>
                <a:latin typeface="Newsreader"/>
                <a:ea typeface="Newsreader"/>
                <a:cs typeface="Newsreader"/>
                <a:sym typeface="Newsreader"/>
              </a:rPr>
              <a:t>Adaptive Learning</a:t>
            </a:r>
            <a:endParaRPr b="1" sz="1300">
              <a:solidFill>
                <a:srgbClr val="2A353F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543" name="Google Shape;543;p70"/>
          <p:cNvSpPr txBox="1"/>
          <p:nvPr/>
        </p:nvSpPr>
        <p:spPr>
          <a:xfrm flipH="1">
            <a:off x="2646618" y="2918628"/>
            <a:ext cx="1780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Rule-based systems evolved; adaptive learning began using student data for personalized pacing.</a:t>
            </a:r>
            <a:br>
              <a:rPr lang="en" sz="11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11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4" name="Google Shape;544;p70"/>
          <p:cNvSpPr txBox="1"/>
          <p:nvPr/>
        </p:nvSpPr>
        <p:spPr>
          <a:xfrm flipH="1">
            <a:off x="4623268" y="2522513"/>
            <a:ext cx="1780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A353F"/>
                </a:solidFill>
                <a:latin typeface="Newsreader"/>
                <a:ea typeface="Newsreader"/>
                <a:cs typeface="Newsreader"/>
                <a:sym typeface="Newsreader"/>
              </a:rPr>
              <a:t>Natural Language Processing</a:t>
            </a:r>
            <a:endParaRPr b="1" sz="1300">
              <a:solidFill>
                <a:srgbClr val="2A353F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545" name="Google Shape;545;p70"/>
          <p:cNvSpPr txBox="1"/>
          <p:nvPr/>
        </p:nvSpPr>
        <p:spPr>
          <a:xfrm flipH="1">
            <a:off x="4623270" y="2918649"/>
            <a:ext cx="1780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Advances in Natural Language Processing (NLP) enabled automated text generation and dynamic lesson content.</a:t>
            </a:r>
            <a:br>
              <a:rPr lang="en" sz="11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11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6" name="Google Shape;546;p70"/>
          <p:cNvSpPr txBox="1"/>
          <p:nvPr/>
        </p:nvSpPr>
        <p:spPr>
          <a:xfrm flipH="1">
            <a:off x="6599920" y="2522513"/>
            <a:ext cx="1780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A353F"/>
                </a:solidFill>
                <a:latin typeface="Newsreader"/>
                <a:ea typeface="Newsreader"/>
                <a:cs typeface="Newsreader"/>
                <a:sym typeface="Newsreader"/>
              </a:rPr>
              <a:t>Large Language Models</a:t>
            </a:r>
            <a:endParaRPr b="1" sz="1300">
              <a:solidFill>
                <a:srgbClr val="2A353F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547" name="Google Shape;547;p70"/>
          <p:cNvSpPr txBox="1"/>
          <p:nvPr/>
        </p:nvSpPr>
        <p:spPr>
          <a:xfrm flipH="1">
            <a:off x="6599922" y="2918628"/>
            <a:ext cx="1780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 Generative AI (e.g.,</a:t>
            </a:r>
            <a:r>
              <a:rPr lang="en" sz="10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" sz="11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large language models) can create full courses aligned to standards, reducing manual effort.</a:t>
            </a:r>
            <a:endParaRPr sz="10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8" name="Google Shape;548;p70"/>
          <p:cNvSpPr/>
          <p:nvPr/>
        </p:nvSpPr>
        <p:spPr>
          <a:xfrm>
            <a:off x="1455225" y="2026663"/>
            <a:ext cx="209700" cy="209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49" name="Google Shape;549;p70"/>
          <p:cNvSpPr/>
          <p:nvPr/>
        </p:nvSpPr>
        <p:spPr>
          <a:xfrm>
            <a:off x="3431875" y="2026663"/>
            <a:ext cx="209700" cy="209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37D92"/>
              </a:solidFill>
            </a:endParaRPr>
          </a:p>
        </p:txBody>
      </p:sp>
      <p:sp>
        <p:nvSpPr>
          <p:cNvPr id="550" name="Google Shape;550;p70"/>
          <p:cNvSpPr/>
          <p:nvPr/>
        </p:nvSpPr>
        <p:spPr>
          <a:xfrm>
            <a:off x="5408525" y="2026663"/>
            <a:ext cx="209700" cy="209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37D92"/>
              </a:solidFill>
            </a:endParaRPr>
          </a:p>
        </p:txBody>
      </p:sp>
      <p:sp>
        <p:nvSpPr>
          <p:cNvPr id="551" name="Google Shape;551;p70"/>
          <p:cNvSpPr/>
          <p:nvPr/>
        </p:nvSpPr>
        <p:spPr>
          <a:xfrm>
            <a:off x="7385175" y="2026663"/>
            <a:ext cx="209700" cy="209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37D92"/>
              </a:solidFill>
            </a:endParaRPr>
          </a:p>
        </p:txBody>
      </p:sp>
      <p:cxnSp>
        <p:nvCxnSpPr>
          <p:cNvPr id="552" name="Google Shape;552;p70"/>
          <p:cNvCxnSpPr>
            <a:stCxn id="548" idx="6"/>
            <a:endCxn id="549" idx="2"/>
          </p:cNvCxnSpPr>
          <p:nvPr/>
        </p:nvCxnSpPr>
        <p:spPr>
          <a:xfrm>
            <a:off x="1664925" y="2131513"/>
            <a:ext cx="1767000" cy="0"/>
          </a:xfrm>
          <a:prstGeom prst="straightConnector1">
            <a:avLst/>
          </a:prstGeom>
          <a:noFill/>
          <a:ln cap="flat" cmpd="sng" w="19050">
            <a:solidFill>
              <a:srgbClr val="2A35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3" name="Google Shape;553;p70"/>
          <p:cNvCxnSpPr>
            <a:stCxn id="549" idx="6"/>
            <a:endCxn id="550" idx="2"/>
          </p:cNvCxnSpPr>
          <p:nvPr/>
        </p:nvCxnSpPr>
        <p:spPr>
          <a:xfrm>
            <a:off x="3641575" y="2131513"/>
            <a:ext cx="1767000" cy="0"/>
          </a:xfrm>
          <a:prstGeom prst="straightConnector1">
            <a:avLst/>
          </a:prstGeom>
          <a:noFill/>
          <a:ln cap="flat" cmpd="sng" w="19050">
            <a:solidFill>
              <a:srgbClr val="2A35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4" name="Google Shape;554;p70"/>
          <p:cNvCxnSpPr>
            <a:stCxn id="550" idx="6"/>
            <a:endCxn id="551" idx="2"/>
          </p:cNvCxnSpPr>
          <p:nvPr/>
        </p:nvCxnSpPr>
        <p:spPr>
          <a:xfrm>
            <a:off x="5618225" y="2131513"/>
            <a:ext cx="1767000" cy="0"/>
          </a:xfrm>
          <a:prstGeom prst="straightConnector1">
            <a:avLst/>
          </a:prstGeom>
          <a:noFill/>
          <a:ln cap="flat" cmpd="sng" w="19050">
            <a:solidFill>
              <a:srgbClr val="2A353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5" name="Google Shape;555;p70"/>
          <p:cNvSpPr txBox="1"/>
          <p:nvPr/>
        </p:nvSpPr>
        <p:spPr>
          <a:xfrm flipH="1">
            <a:off x="669964" y="1417063"/>
            <a:ext cx="1780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Newsreader"/>
                <a:ea typeface="Newsreader"/>
                <a:cs typeface="Newsreader"/>
                <a:sym typeface="Newsreader"/>
              </a:rPr>
              <a:t>1960s-1980s</a:t>
            </a:r>
            <a:endParaRPr b="1" sz="1600">
              <a:solidFill>
                <a:schemeClr val="dk2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556" name="Google Shape;556;p70"/>
          <p:cNvSpPr txBox="1"/>
          <p:nvPr/>
        </p:nvSpPr>
        <p:spPr>
          <a:xfrm flipH="1">
            <a:off x="2646616" y="1417063"/>
            <a:ext cx="1780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Newsreader"/>
                <a:ea typeface="Newsreader"/>
                <a:cs typeface="Newsreader"/>
                <a:sym typeface="Newsreader"/>
              </a:rPr>
              <a:t>1990s-2000s</a:t>
            </a:r>
            <a:endParaRPr b="1" sz="1600">
              <a:solidFill>
                <a:schemeClr val="dk2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557" name="Google Shape;557;p70"/>
          <p:cNvSpPr txBox="1"/>
          <p:nvPr/>
        </p:nvSpPr>
        <p:spPr>
          <a:xfrm flipH="1">
            <a:off x="4623268" y="1417063"/>
            <a:ext cx="1780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Newsreader"/>
                <a:ea typeface="Newsreader"/>
                <a:cs typeface="Newsreader"/>
                <a:sym typeface="Newsreader"/>
              </a:rPr>
              <a:t>2000s</a:t>
            </a:r>
            <a:endParaRPr b="1" sz="1600">
              <a:solidFill>
                <a:schemeClr val="dk2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558" name="Google Shape;558;p70"/>
          <p:cNvSpPr txBox="1"/>
          <p:nvPr/>
        </p:nvSpPr>
        <p:spPr>
          <a:xfrm flipH="1">
            <a:off x="6599920" y="1417063"/>
            <a:ext cx="1780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Newsreader"/>
                <a:ea typeface="Newsreader"/>
                <a:cs typeface="Newsreader"/>
                <a:sym typeface="Newsreader"/>
              </a:rPr>
              <a:t>2020s-present</a:t>
            </a:r>
            <a:endParaRPr b="1" sz="1600">
              <a:solidFill>
                <a:schemeClr val="dk2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559" name="Google Shape;559;p70"/>
          <p:cNvSpPr txBox="1"/>
          <p:nvPr/>
        </p:nvSpPr>
        <p:spPr>
          <a:xfrm>
            <a:off x="720000" y="451725"/>
            <a:ext cx="7704000" cy="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2A353F"/>
                </a:solidFill>
                <a:latin typeface="Newsreader"/>
                <a:ea typeface="Newsreader"/>
                <a:cs typeface="Newsreader"/>
                <a:sym typeface="Newsreader"/>
              </a:rPr>
              <a:t>Background History</a:t>
            </a:r>
            <a:endParaRPr sz="3300">
              <a:solidFill>
                <a:srgbClr val="2A353F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560" name="Google Shape;560;p70"/>
          <p:cNvSpPr txBox="1"/>
          <p:nvPr/>
        </p:nvSpPr>
        <p:spPr>
          <a:xfrm>
            <a:off x="2066550" y="4208675"/>
            <a:ext cx="5010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353F"/>
                </a:solidFill>
                <a:latin typeface="Yeseva One"/>
                <a:ea typeface="Yeseva One"/>
                <a:cs typeface="Yeseva One"/>
                <a:sym typeface="Yeseva One"/>
              </a:rPr>
              <a:t>Ongoing Challenges</a:t>
            </a:r>
            <a:endParaRPr sz="1200">
              <a:solidFill>
                <a:srgbClr val="2A353F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A353F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A353F"/>
                </a:solidFill>
                <a:latin typeface="Red Hat Text"/>
                <a:ea typeface="Red Hat Text"/>
                <a:cs typeface="Red Hat Text"/>
                <a:sym typeface="Red Hat Text"/>
              </a:rPr>
              <a:t>Accuracy, bias, instructional quality, and integration with teacher-led strategies.</a:t>
            </a:r>
            <a:endParaRPr sz="1000">
              <a:solidFill>
                <a:srgbClr val="2A353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1"/>
          <p:cNvSpPr txBox="1"/>
          <p:nvPr>
            <p:ph type="title"/>
          </p:nvPr>
        </p:nvSpPr>
        <p:spPr>
          <a:xfrm>
            <a:off x="5147725" y="989100"/>
            <a:ext cx="3556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Hypothesis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A353F"/>
                </a:solidFill>
                <a:latin typeface="DM Sans"/>
                <a:ea typeface="DM Sans"/>
                <a:cs typeface="DM Sans"/>
                <a:sym typeface="DM Sans"/>
              </a:rPr>
              <a:t>If artificial intelligence is utilized to generate educational course content based on established educational standards, then the resulting materials will demonstrate comparable or higher accuracy and instructional quality than human-designed curricula, requiring less time and manual effort to produce. </a:t>
            </a:r>
            <a:endParaRPr sz="1400">
              <a:solidFill>
                <a:srgbClr val="2A353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566" name="Google Shape;566;p7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7" name="Google Shape;567;p71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Intern/Mentor</a:t>
            </a:r>
            <a:endParaRPr/>
          </a:p>
        </p:txBody>
      </p:sp>
      <p:sp>
        <p:nvSpPr>
          <p:cNvPr id="568" name="Google Shape;568;p71"/>
          <p:cNvSpPr txBox="1"/>
          <p:nvPr>
            <p:ph type="title"/>
          </p:nvPr>
        </p:nvSpPr>
        <p:spPr>
          <a:xfrm>
            <a:off x="512125" y="989100"/>
            <a:ext cx="34728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</a:rPr>
              <a:t>Research Question</a:t>
            </a:r>
            <a:endParaRPr sz="3000">
              <a:solidFill>
                <a:schemeClr val="accent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AutoNum type="arabicPeriod"/>
            </a:pPr>
            <a:r>
              <a:rPr lang="en" sz="14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How can artificial intelligence (AI) be leveraged to generate and optimize educational content that aligns with established academic standards?</a:t>
            </a:r>
            <a:endParaRPr sz="1400">
              <a:solidFill>
                <a:schemeClr val="accen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AutoNum type="arabicPeriod"/>
            </a:pPr>
            <a:r>
              <a:rPr lang="en" sz="14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How does the accuracy and quality of this content compare to that of human-designed curricula?</a:t>
            </a:r>
            <a:endParaRPr sz="1400">
              <a:solidFill>
                <a:schemeClr val="accen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72"/>
          <p:cNvSpPr txBox="1"/>
          <p:nvPr/>
        </p:nvSpPr>
        <p:spPr>
          <a:xfrm>
            <a:off x="3004375" y="2019363"/>
            <a:ext cx="30084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Process</a:t>
            </a:r>
            <a:endParaRPr sz="35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574" name="Google Shape;574;p72"/>
          <p:cNvSpPr txBox="1"/>
          <p:nvPr/>
        </p:nvSpPr>
        <p:spPr>
          <a:xfrm>
            <a:off x="3124825" y="2409266"/>
            <a:ext cx="26904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Idea → Working Program</a:t>
            </a:r>
            <a:endParaRPr sz="1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75" name="Google Shape;575;p72"/>
          <p:cNvPicPr preferRelativeResize="0"/>
          <p:nvPr/>
        </p:nvPicPr>
        <p:blipFill rotWithShape="1">
          <a:blip r:embed="rId3">
            <a:alphaModFix/>
          </a:blip>
          <a:srcRect b="8062" l="0" r="26057" t="0"/>
          <a:stretch/>
        </p:blipFill>
        <p:spPr>
          <a:xfrm>
            <a:off x="807200" y="391525"/>
            <a:ext cx="1874125" cy="1881601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72"/>
          <p:cNvSpPr/>
          <p:nvPr/>
        </p:nvSpPr>
        <p:spPr>
          <a:xfrm>
            <a:off x="2890225" y="922225"/>
            <a:ext cx="1074300" cy="211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accent2"/>
              </a:highlight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577" name="Google Shape;577;p72" title="Screenshot 2025-12-16 at 1.07.39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3425" y="290375"/>
            <a:ext cx="3008425" cy="116194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72" title="Screenshot 2025-12-16 at 1.07.11 PM.png"/>
          <p:cNvPicPr preferRelativeResize="0"/>
          <p:nvPr/>
        </p:nvPicPr>
        <p:blipFill rotWithShape="1">
          <a:blip r:embed="rId5">
            <a:alphaModFix/>
          </a:blip>
          <a:srcRect b="0" l="0" r="10273" t="0"/>
          <a:stretch/>
        </p:blipFill>
        <p:spPr>
          <a:xfrm>
            <a:off x="5454645" y="790025"/>
            <a:ext cx="2873832" cy="98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72" title="Screenshot 2025-12-16 at 1.18.17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24364" y="2945550"/>
            <a:ext cx="3980984" cy="1912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72" title="Screenshot 2025-12-16 at 1.17.59 P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05800" y="3514250"/>
            <a:ext cx="1874126" cy="1505649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72"/>
          <p:cNvSpPr/>
          <p:nvPr/>
        </p:nvSpPr>
        <p:spPr>
          <a:xfrm rot="5405639">
            <a:off x="6602813" y="2262000"/>
            <a:ext cx="914401" cy="200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582" name="Google Shape;582;p72"/>
          <p:cNvPicPr preferRelativeResize="0"/>
          <p:nvPr/>
        </p:nvPicPr>
        <p:blipFill rotWithShape="1">
          <a:blip r:embed="rId8">
            <a:alphaModFix/>
          </a:blip>
          <a:srcRect b="0" l="0" r="9559" t="0"/>
          <a:stretch/>
        </p:blipFill>
        <p:spPr>
          <a:xfrm>
            <a:off x="513700" y="2647000"/>
            <a:ext cx="2690299" cy="174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7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308175" y="4227951"/>
            <a:ext cx="2380675" cy="791950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72"/>
          <p:cNvSpPr/>
          <p:nvPr/>
        </p:nvSpPr>
        <p:spPr>
          <a:xfrm rot="10253600">
            <a:off x="3679164" y="3175330"/>
            <a:ext cx="580011" cy="21878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85" name="Google Shape;585;p72"/>
          <p:cNvSpPr txBox="1"/>
          <p:nvPr/>
        </p:nvSpPr>
        <p:spPr>
          <a:xfrm>
            <a:off x="781275" y="2176125"/>
            <a:ext cx="19260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Red Hat Text"/>
                <a:ea typeface="Red Hat Text"/>
                <a:cs typeface="Red Hat Text"/>
                <a:sym typeface="Red Hat Text"/>
              </a:rPr>
              <a:t>Business Plan</a:t>
            </a:r>
            <a:endParaRPr b="1" sz="1200">
              <a:solidFill>
                <a:schemeClr val="accent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86" name="Google Shape;586;p72"/>
          <p:cNvSpPr txBox="1"/>
          <p:nvPr/>
        </p:nvSpPr>
        <p:spPr>
          <a:xfrm>
            <a:off x="3688850" y="1452325"/>
            <a:ext cx="187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Red Hat Text"/>
                <a:ea typeface="Red Hat Text"/>
                <a:cs typeface="Red Hat Text"/>
                <a:sym typeface="Red Hat Text"/>
              </a:rPr>
              <a:t>Python Packages - Bitbucket</a:t>
            </a:r>
            <a:endParaRPr b="1" sz="1200">
              <a:solidFill>
                <a:schemeClr val="accent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87" name="Google Shape;587;p72"/>
          <p:cNvSpPr txBox="1"/>
          <p:nvPr/>
        </p:nvSpPr>
        <p:spPr>
          <a:xfrm>
            <a:off x="7105800" y="2455950"/>
            <a:ext cx="19872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Red Hat Text"/>
                <a:ea typeface="Red Hat Text"/>
                <a:cs typeface="Red Hat Text"/>
                <a:sym typeface="Red Hat Text"/>
              </a:rPr>
              <a:t>Revising/Tweaking Code Structure</a:t>
            </a:r>
            <a:endParaRPr b="1" sz="1200">
              <a:solidFill>
                <a:schemeClr val="accent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88" name="Google Shape;588;p72"/>
          <p:cNvSpPr txBox="1"/>
          <p:nvPr/>
        </p:nvSpPr>
        <p:spPr>
          <a:xfrm>
            <a:off x="3063300" y="3403937"/>
            <a:ext cx="10743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Red Hat Text"/>
                <a:ea typeface="Red Hat Text"/>
                <a:cs typeface="Red Hat Text"/>
                <a:sym typeface="Red Hat Text"/>
              </a:rPr>
              <a:t>Installing Locally Through Terminal</a:t>
            </a:r>
            <a:endParaRPr b="1" sz="1200">
              <a:solidFill>
                <a:schemeClr val="accent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89" name="Google Shape;589;p7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3"/>
          <p:cNvSpPr txBox="1"/>
          <p:nvPr/>
        </p:nvSpPr>
        <p:spPr>
          <a:xfrm>
            <a:off x="3394125" y="93275"/>
            <a:ext cx="215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rPr>
              <a:t>Process</a:t>
            </a:r>
            <a:endParaRPr sz="3000">
              <a:solidFill>
                <a:schemeClr val="dk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595" name="Google Shape;595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050" y="846600"/>
            <a:ext cx="1810342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73" title="Screenshot 2025-12-16 at 1.32.47 PM.png"/>
          <p:cNvPicPr preferRelativeResize="0"/>
          <p:nvPr/>
        </p:nvPicPr>
        <p:blipFill rotWithShape="1">
          <a:blip r:embed="rId4">
            <a:alphaModFix/>
          </a:blip>
          <a:srcRect b="0" l="0" r="17559" t="0"/>
          <a:stretch/>
        </p:blipFill>
        <p:spPr>
          <a:xfrm>
            <a:off x="323275" y="1314600"/>
            <a:ext cx="3689523" cy="271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3575" y="680925"/>
            <a:ext cx="3689523" cy="230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9932" y="3098400"/>
            <a:ext cx="2804695" cy="1772450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73"/>
          <p:cNvSpPr/>
          <p:nvPr/>
        </p:nvSpPr>
        <p:spPr>
          <a:xfrm rot="-1626253">
            <a:off x="4216938" y="1916680"/>
            <a:ext cx="698623" cy="19025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0" name="Google Shape;600;p73"/>
          <p:cNvSpPr/>
          <p:nvPr/>
        </p:nvSpPr>
        <p:spPr>
          <a:xfrm rot="7818646">
            <a:off x="7830040" y="3290680"/>
            <a:ext cx="596816" cy="199861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1" name="Google Shape;601;p73"/>
          <p:cNvSpPr txBox="1"/>
          <p:nvPr/>
        </p:nvSpPr>
        <p:spPr>
          <a:xfrm>
            <a:off x="267875" y="4066800"/>
            <a:ext cx="27270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Red Hat Text"/>
                <a:ea typeface="Red Hat Text"/>
                <a:cs typeface="Red Hat Text"/>
                <a:sym typeface="Red Hat Text"/>
              </a:rPr>
              <a:t>Folder + Package Structure in Windsurf - IDE Editor</a:t>
            </a:r>
            <a:endParaRPr b="1" sz="1200">
              <a:solidFill>
                <a:schemeClr val="accent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2" name="Google Shape;602;p73"/>
          <p:cNvSpPr txBox="1"/>
          <p:nvPr/>
        </p:nvSpPr>
        <p:spPr>
          <a:xfrm>
            <a:off x="6080700" y="164775"/>
            <a:ext cx="31260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Red Hat Text"/>
                <a:ea typeface="Red Hat Text"/>
                <a:cs typeface="Red Hat Text"/>
                <a:sym typeface="Red Hat Text"/>
              </a:rPr>
              <a:t>Running/Testing Program - Generation</a:t>
            </a:r>
            <a:endParaRPr b="1" sz="1200">
              <a:solidFill>
                <a:schemeClr val="accent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3" name="Google Shape;603;p7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7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9" name="Google Shape;609;p7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Intern/Mentor Presentation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0" name="Google Shape;610;p74" title="presentatio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2875" y="294975"/>
            <a:ext cx="5818250" cy="4363700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74"/>
          <p:cNvSpPr txBox="1"/>
          <p:nvPr/>
        </p:nvSpPr>
        <p:spPr>
          <a:xfrm>
            <a:off x="160425" y="4554675"/>
            <a:ext cx="2082300" cy="545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637D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rPr>
              <a:t>Example Video Course Generated</a:t>
            </a:r>
            <a:endParaRPr>
              <a:solidFill>
                <a:schemeClr val="dk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75"/>
          <p:cNvSpPr/>
          <p:nvPr/>
        </p:nvSpPr>
        <p:spPr>
          <a:xfrm>
            <a:off x="4565400" y="0"/>
            <a:ext cx="4578600" cy="129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17" name="Google Shape;617;p75"/>
          <p:cNvSpPr/>
          <p:nvPr/>
        </p:nvSpPr>
        <p:spPr>
          <a:xfrm>
            <a:off x="4565400" y="1297592"/>
            <a:ext cx="4578600" cy="127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18" name="Google Shape;618;p75"/>
          <p:cNvSpPr/>
          <p:nvPr/>
        </p:nvSpPr>
        <p:spPr>
          <a:xfrm>
            <a:off x="4565400" y="2569459"/>
            <a:ext cx="4578600" cy="1276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19" name="Google Shape;619;p7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0" name="Google Shape;620;p7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Intern/Mentor Presentation</a:t>
            </a:r>
            <a:endParaRPr/>
          </a:p>
        </p:txBody>
      </p:sp>
      <p:sp>
        <p:nvSpPr>
          <p:cNvPr id="621" name="Google Shape;621;p75"/>
          <p:cNvSpPr txBox="1"/>
          <p:nvPr>
            <p:ph idx="2" type="body"/>
          </p:nvPr>
        </p:nvSpPr>
        <p:spPr>
          <a:xfrm>
            <a:off x="4852000" y="611190"/>
            <a:ext cx="3382500" cy="620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A353F"/>
                </a:solidFill>
                <a:latin typeface="Red Hat Text"/>
                <a:ea typeface="Red Hat Text"/>
                <a:cs typeface="Red Hat Text"/>
                <a:sym typeface="Red Hat Text"/>
              </a:rPr>
              <a:t>Can produce full courses (lessons, quizzes, activities) in minutes/hours vs. days for humans.</a:t>
            </a:r>
            <a:endParaRPr sz="1100">
              <a:solidFill>
                <a:srgbClr val="2A353F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75"/>
          <p:cNvSpPr txBox="1"/>
          <p:nvPr>
            <p:ph idx="3" type="subTitle"/>
          </p:nvPr>
        </p:nvSpPr>
        <p:spPr>
          <a:xfrm>
            <a:off x="4852000" y="278540"/>
            <a:ext cx="33825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Volume of Content Generated</a:t>
            </a:r>
            <a:endParaRPr/>
          </a:p>
        </p:txBody>
      </p:sp>
      <p:sp>
        <p:nvSpPr>
          <p:cNvPr id="623" name="Google Shape;623;p75"/>
          <p:cNvSpPr txBox="1"/>
          <p:nvPr>
            <p:ph idx="4" type="body"/>
          </p:nvPr>
        </p:nvSpPr>
        <p:spPr>
          <a:xfrm>
            <a:off x="4845400" y="1884125"/>
            <a:ext cx="3792000" cy="790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ed Hat Text"/>
                <a:ea typeface="Red Hat Text"/>
                <a:cs typeface="Red Hat Text"/>
                <a:sym typeface="Red Hat Text"/>
              </a:rPr>
              <a:t>The AI program generates content based on user-provided prompts; more detailed and specific prompts result in more focused and high-quality course output.</a:t>
            </a:r>
            <a:endParaRPr sz="1100"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75"/>
          <p:cNvSpPr txBox="1"/>
          <p:nvPr>
            <p:ph idx="5" type="subTitle"/>
          </p:nvPr>
        </p:nvSpPr>
        <p:spPr>
          <a:xfrm>
            <a:off x="4845400" y="1551465"/>
            <a:ext cx="33825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Prompt Engineering</a:t>
            </a:r>
            <a:endParaRPr/>
          </a:p>
        </p:txBody>
      </p:sp>
      <p:sp>
        <p:nvSpPr>
          <p:cNvPr id="625" name="Google Shape;625;p75"/>
          <p:cNvSpPr txBox="1"/>
          <p:nvPr>
            <p:ph idx="6" type="body"/>
          </p:nvPr>
        </p:nvSpPr>
        <p:spPr>
          <a:xfrm>
            <a:off x="4845400" y="3158325"/>
            <a:ext cx="4015500" cy="790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ed Hat Text"/>
                <a:ea typeface="Red Hat Text"/>
                <a:cs typeface="Red Hat Text"/>
                <a:sym typeface="Red Hat Text"/>
              </a:rPr>
              <a:t>The AI program generates content based on user-provided prompts; more detailed and specific prompts result in more focused and high-quality course output.</a:t>
            </a:r>
            <a:endParaRPr sz="1100"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75"/>
          <p:cNvSpPr txBox="1"/>
          <p:nvPr>
            <p:ph idx="7" type="subTitle"/>
          </p:nvPr>
        </p:nvSpPr>
        <p:spPr>
          <a:xfrm>
            <a:off x="4845400" y="2825677"/>
            <a:ext cx="33825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Discrepancies</a:t>
            </a:r>
            <a:endParaRPr/>
          </a:p>
        </p:txBody>
      </p:sp>
      <p:sp>
        <p:nvSpPr>
          <p:cNvPr id="627" name="Google Shape;627;p75"/>
          <p:cNvSpPr txBox="1"/>
          <p:nvPr>
            <p:ph type="title"/>
          </p:nvPr>
        </p:nvSpPr>
        <p:spPr>
          <a:xfrm>
            <a:off x="361975" y="1495205"/>
            <a:ext cx="3860100" cy="4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Discoveries So Far</a:t>
            </a:r>
            <a:endParaRPr b="1" sz="2600"/>
          </a:p>
        </p:txBody>
      </p:sp>
      <p:pic>
        <p:nvPicPr>
          <p:cNvPr id="628" name="Google Shape;628;p75"/>
          <p:cNvPicPr preferRelativeResize="0"/>
          <p:nvPr/>
        </p:nvPicPr>
        <p:blipFill rotWithShape="1">
          <a:blip r:embed="rId3">
            <a:alphaModFix/>
          </a:blip>
          <a:srcRect b="0" l="0" r="16282" t="0"/>
          <a:stretch/>
        </p:blipFill>
        <p:spPr>
          <a:xfrm>
            <a:off x="284288" y="2579150"/>
            <a:ext cx="4015468" cy="1948550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75"/>
          <p:cNvSpPr txBox="1"/>
          <p:nvPr/>
        </p:nvSpPr>
        <p:spPr>
          <a:xfrm>
            <a:off x="2720405" y="4166930"/>
            <a:ext cx="17343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82325" lIns="82325" spcFirstLastPara="1" rIns="82325" wrap="square" tIns="82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8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Configuration</a:t>
            </a:r>
            <a:endParaRPr b="1" sz="108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b="1" sz="1080">
              <a:solidFill>
                <a:srgbClr val="637D9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30" name="Google Shape;630;p75"/>
          <p:cNvSpPr/>
          <p:nvPr/>
        </p:nvSpPr>
        <p:spPr>
          <a:xfrm>
            <a:off x="4565400" y="3845950"/>
            <a:ext cx="4578600" cy="137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31" name="Google Shape;631;p75"/>
          <p:cNvSpPr txBox="1"/>
          <p:nvPr>
            <p:ph idx="4" type="body"/>
          </p:nvPr>
        </p:nvSpPr>
        <p:spPr>
          <a:xfrm>
            <a:off x="4845400" y="4432475"/>
            <a:ext cx="3792000" cy="9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AI significantly reduces production effort, enabling faster iteration vs. human-designed content.</a:t>
            </a:r>
            <a:endParaRPr sz="11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75"/>
          <p:cNvSpPr txBox="1"/>
          <p:nvPr>
            <p:ph idx="5" type="subTitle"/>
          </p:nvPr>
        </p:nvSpPr>
        <p:spPr>
          <a:xfrm>
            <a:off x="4845400" y="4099815"/>
            <a:ext cx="33825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 &amp; Effort Comparison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usiness Plan Presentation">
  <a:themeElements>
    <a:clrScheme name="Simple Light">
      <a:dk1>
        <a:srgbClr val="F9F9F9"/>
      </a:dk1>
      <a:lt1>
        <a:srgbClr val="183C40"/>
      </a:lt1>
      <a:dk2>
        <a:srgbClr val="20494D"/>
      </a:dk2>
      <a:lt2>
        <a:srgbClr val="799DA7"/>
      </a:lt2>
      <a:accent1>
        <a:srgbClr val="B0D5CD"/>
      </a:accent1>
      <a:accent2>
        <a:srgbClr val="A6DAEA"/>
      </a:accent2>
      <a:accent3>
        <a:srgbClr val="B78D43"/>
      </a:accent3>
      <a:accent4>
        <a:srgbClr val="9AA864"/>
      </a:accent4>
      <a:accent5>
        <a:srgbClr val="426345"/>
      </a:accent5>
      <a:accent6>
        <a:srgbClr val="DCDCDC"/>
      </a:accent6>
      <a:hlink>
        <a:srgbClr val="B0D5C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